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C3FD81-98CF-27B3-C085-D94A607216CB}" v="370" dt="2025-11-06T04:30:22.618"/>
    <p1510:client id="{8F97307F-A1C3-BBCD-86D5-FCA4B7F3FB8A}" v="5" dt="2025-11-07T21:02:55.0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ゲスト ユーザー" providerId="Windows Live" clId="Web-{08C3FD81-98CF-27B3-C085-D94A607216CB}"/>
    <pc:docChg chg="addSld modSld">
      <pc:chgData name="ゲスト ユーザー" userId="" providerId="Windows Live" clId="Web-{08C3FD81-98CF-27B3-C085-D94A607216CB}" dt="2025-11-06T04:30:22.618" v="368" actId="20577"/>
      <pc:docMkLst>
        <pc:docMk/>
      </pc:docMkLst>
      <pc:sldChg chg="modSp">
        <pc:chgData name="ゲスト ユーザー" userId="" providerId="Windows Live" clId="Web-{08C3FD81-98CF-27B3-C085-D94A607216CB}" dt="2025-11-06T04:29:57.399" v="355" actId="20577"/>
        <pc:sldMkLst>
          <pc:docMk/>
          <pc:sldMk cId="670389374" sldId="258"/>
        </pc:sldMkLst>
        <pc:spChg chg="mod">
          <ac:chgData name="ゲスト ユーザー" userId="" providerId="Windows Live" clId="Web-{08C3FD81-98CF-27B3-C085-D94A607216CB}" dt="2025-11-06T04:29:57.399" v="355" actId="20577"/>
          <ac:spMkLst>
            <pc:docMk/>
            <pc:sldMk cId="670389374" sldId="258"/>
            <ac:spMk id="8" creationId="{0B35374C-71BC-53A3-B0AE-82D8E45AD644}"/>
          </ac:spMkLst>
        </pc:spChg>
      </pc:sldChg>
      <pc:sldChg chg="modSp">
        <pc:chgData name="ゲスト ユーザー" userId="" providerId="Windows Live" clId="Web-{08C3FD81-98CF-27B3-C085-D94A607216CB}" dt="2025-11-06T03:19:32.509" v="121" actId="20577"/>
        <pc:sldMkLst>
          <pc:docMk/>
          <pc:sldMk cId="2480531048" sldId="259"/>
        </pc:sldMkLst>
        <pc:spChg chg="mod">
          <ac:chgData name="ゲスト ユーザー" userId="" providerId="Windows Live" clId="Web-{08C3FD81-98CF-27B3-C085-D94A607216CB}" dt="2025-11-06T03:19:32.509" v="121" actId="20577"/>
          <ac:spMkLst>
            <pc:docMk/>
            <pc:sldMk cId="2480531048" sldId="259"/>
            <ac:spMk id="3" creationId="{A81E8D67-AD51-89DC-AED3-8BFDDE42238B}"/>
          </ac:spMkLst>
        </pc:spChg>
        <pc:picChg chg="mod ord modCrop">
          <ac:chgData name="ゲスト ユーザー" userId="" providerId="Windows Live" clId="Web-{08C3FD81-98CF-27B3-C085-D94A607216CB}" dt="2025-11-05T06:33:12.423" v="4"/>
          <ac:picMkLst>
            <pc:docMk/>
            <pc:sldMk cId="2480531048" sldId="259"/>
            <ac:picMk id="7" creationId="{2DEBEEA6-25C3-B6C1-B47A-E1BB80C54606}"/>
          </ac:picMkLst>
        </pc:picChg>
      </pc:sldChg>
      <pc:sldChg chg="addSp delSp modSp">
        <pc:chgData name="ゲスト ユーザー" userId="" providerId="Windows Live" clId="Web-{08C3FD81-98CF-27B3-C085-D94A607216CB}" dt="2025-11-06T04:30:22.618" v="368" actId="20577"/>
        <pc:sldMkLst>
          <pc:docMk/>
          <pc:sldMk cId="625062108" sldId="260"/>
        </pc:sldMkLst>
        <pc:spChg chg="mod">
          <ac:chgData name="ゲスト ユーザー" userId="" providerId="Windows Live" clId="Web-{08C3FD81-98CF-27B3-C085-D94A607216CB}" dt="2025-11-06T04:30:22.618" v="368" actId="20577"/>
          <ac:spMkLst>
            <pc:docMk/>
            <pc:sldMk cId="625062108" sldId="260"/>
            <ac:spMk id="2" creationId="{9F0FA1E5-02E5-74E7-0F3B-D1D79E9B543B}"/>
          </ac:spMkLst>
        </pc:spChg>
        <pc:spChg chg="mod">
          <ac:chgData name="ゲスト ユーザー" userId="" providerId="Windows Live" clId="Web-{08C3FD81-98CF-27B3-C085-D94A607216CB}" dt="2025-11-05T06:33:45.315" v="8" actId="20577"/>
          <ac:spMkLst>
            <pc:docMk/>
            <pc:sldMk cId="625062108" sldId="260"/>
            <ac:spMk id="3" creationId="{CF7687B8-8446-754E-A112-9D768ABB18E8}"/>
          </ac:spMkLst>
        </pc:spChg>
        <pc:picChg chg="add mod">
          <ac:chgData name="ゲスト ユーザー" userId="" providerId="Windows Live" clId="Web-{08C3FD81-98CF-27B3-C085-D94A607216CB}" dt="2025-11-05T06:42:47.468" v="60" actId="1076"/>
          <ac:picMkLst>
            <pc:docMk/>
            <pc:sldMk cId="625062108" sldId="260"/>
            <ac:picMk id="16" creationId="{F74D9152-DFD0-86BB-1C93-9E21A3F7C260}"/>
          </ac:picMkLst>
        </pc:picChg>
      </pc:sldChg>
      <pc:sldChg chg="modSp">
        <pc:chgData name="ゲスト ユーザー" userId="" providerId="Windows Live" clId="Web-{08C3FD81-98CF-27B3-C085-D94A607216CB}" dt="2025-11-06T04:05:08.679" v="349" actId="20577"/>
        <pc:sldMkLst>
          <pc:docMk/>
          <pc:sldMk cId="1018764417" sldId="261"/>
        </pc:sldMkLst>
        <pc:spChg chg="mod">
          <ac:chgData name="ゲスト ユーザー" userId="" providerId="Windows Live" clId="Web-{08C3FD81-98CF-27B3-C085-D94A607216CB}" dt="2025-11-06T04:05:08.679" v="349" actId="20577"/>
          <ac:spMkLst>
            <pc:docMk/>
            <pc:sldMk cId="1018764417" sldId="261"/>
            <ac:spMk id="3" creationId="{86B4035A-946F-E0B8-8741-A8F9826D4014}"/>
          </ac:spMkLst>
        </pc:spChg>
      </pc:sldChg>
      <pc:sldChg chg="modSp">
        <pc:chgData name="ゲスト ユーザー" userId="" providerId="Windows Live" clId="Web-{08C3FD81-98CF-27B3-C085-D94A607216CB}" dt="2025-11-05T06:43:33.625" v="66" actId="20577"/>
        <pc:sldMkLst>
          <pc:docMk/>
          <pc:sldMk cId="611904344" sldId="262"/>
        </pc:sldMkLst>
        <pc:spChg chg="mod">
          <ac:chgData name="ゲスト ユーザー" userId="" providerId="Windows Live" clId="Web-{08C3FD81-98CF-27B3-C085-D94A607216CB}" dt="2025-11-05T06:43:33.625" v="66" actId="20577"/>
          <ac:spMkLst>
            <pc:docMk/>
            <pc:sldMk cId="611904344" sldId="262"/>
            <ac:spMk id="3" creationId="{0F2FEB5B-C7E3-8474-472C-8B836D7BEEF0}"/>
          </ac:spMkLst>
        </pc:spChg>
      </pc:sldChg>
      <pc:sldChg chg="modSp">
        <pc:chgData name="ゲスト ユーザー" userId="" providerId="Windows Live" clId="Web-{08C3FD81-98CF-27B3-C085-D94A607216CB}" dt="2025-11-05T06:43:42.078" v="69" actId="20577"/>
        <pc:sldMkLst>
          <pc:docMk/>
          <pc:sldMk cId="2533855943" sldId="263"/>
        </pc:sldMkLst>
        <pc:spChg chg="mod">
          <ac:chgData name="ゲスト ユーザー" userId="" providerId="Windows Live" clId="Web-{08C3FD81-98CF-27B3-C085-D94A607216CB}" dt="2025-11-05T06:43:42.078" v="69" actId="20577"/>
          <ac:spMkLst>
            <pc:docMk/>
            <pc:sldMk cId="2533855943" sldId="263"/>
            <ac:spMk id="3" creationId="{655A43F9-9910-2651-6298-41E67D816F17}"/>
          </ac:spMkLst>
        </pc:spChg>
      </pc:sldChg>
      <pc:sldChg chg="modSp new">
        <pc:chgData name="ゲスト ユーザー" userId="" providerId="Windows Live" clId="Web-{08C3FD81-98CF-27B3-C085-D94A607216CB}" dt="2025-11-06T03:34:57.763" v="216" actId="20577"/>
        <pc:sldMkLst>
          <pc:docMk/>
          <pc:sldMk cId="2026246201" sldId="266"/>
        </pc:sldMkLst>
        <pc:spChg chg="mod">
          <ac:chgData name="ゲスト ユーザー" userId="" providerId="Windows Live" clId="Web-{08C3FD81-98CF-27B3-C085-D94A607216CB}" dt="2025-11-06T03:34:57.763" v="216" actId="20577"/>
          <ac:spMkLst>
            <pc:docMk/>
            <pc:sldMk cId="2026246201" sldId="266"/>
            <ac:spMk id="2" creationId="{B78E5FD6-676C-4410-7772-A061A04D8B8F}"/>
          </ac:spMkLst>
        </pc:spChg>
        <pc:spChg chg="mod">
          <ac:chgData name="ゲスト ユーザー" userId="" providerId="Windows Live" clId="Web-{08C3FD81-98CF-27B3-C085-D94A607216CB}" dt="2025-11-06T03:31:34.561" v="134" actId="20577"/>
          <ac:spMkLst>
            <pc:docMk/>
            <pc:sldMk cId="2026246201" sldId="266"/>
            <ac:spMk id="3" creationId="{78EF3641-A262-858A-F803-6327E7D6B827}"/>
          </ac:spMkLst>
        </pc:spChg>
      </pc:sldChg>
    </pc:docChg>
  </pc:docChgLst>
  <pc:docChgLst>
    <pc:chgData name="ゲスト ユーザー" providerId="Windows Live" clId="Web-{8F97307F-A1C3-BBCD-86D5-FCA4B7F3FB8A}"/>
    <pc:docChg chg="modSld">
      <pc:chgData name="ゲスト ユーザー" userId="" providerId="Windows Live" clId="Web-{8F97307F-A1C3-BBCD-86D5-FCA4B7F3FB8A}" dt="2025-11-07T21:02:51.022" v="4" actId="20577"/>
      <pc:docMkLst>
        <pc:docMk/>
      </pc:docMkLst>
      <pc:sldChg chg="modSp">
        <pc:chgData name="ゲスト ユーザー" userId="" providerId="Windows Live" clId="Web-{8F97307F-A1C3-BBCD-86D5-FCA4B7F3FB8A}" dt="2025-11-07T21:02:51.022" v="4" actId="20577"/>
        <pc:sldMkLst>
          <pc:docMk/>
          <pc:sldMk cId="670389374" sldId="258"/>
        </pc:sldMkLst>
        <pc:spChg chg="mod">
          <ac:chgData name="ゲスト ユーザー" userId="" providerId="Windows Live" clId="Web-{8F97307F-A1C3-BBCD-86D5-FCA4B7F3FB8A}" dt="2025-11-07T21:02:51.022" v="4" actId="20577"/>
          <ac:spMkLst>
            <pc:docMk/>
            <pc:sldMk cId="670389374" sldId="258"/>
            <ac:spMk id="8" creationId="{0B35374C-71BC-53A3-B0AE-82D8E45AD644}"/>
          </ac:spMkLst>
        </pc:spChg>
      </pc:sldChg>
    </pc:docChg>
  </pc:docChgLst>
  <pc:docChgLst>
    <pc:chgData name="ゲスト ユーザー" providerId="Windows Live" clId="Web-{7006AE8F-F2E0-65AA-AC59-3CCC820A749D}"/>
    <pc:docChg chg="modSld">
      <pc:chgData name="ゲスト ユーザー" userId="" providerId="Windows Live" clId="Web-{7006AE8F-F2E0-65AA-AC59-3CCC820A749D}" dt="2025-11-05T06:32:05.093" v="39" actId="1076"/>
      <pc:docMkLst>
        <pc:docMk/>
      </pc:docMkLst>
      <pc:sldChg chg="addSp delSp modSp">
        <pc:chgData name="ゲスト ユーザー" userId="" providerId="Windows Live" clId="Web-{7006AE8F-F2E0-65AA-AC59-3CCC820A749D}" dt="2025-11-05T06:32:05.093" v="39" actId="1076"/>
        <pc:sldMkLst>
          <pc:docMk/>
          <pc:sldMk cId="2480531048" sldId="259"/>
        </pc:sldMkLst>
        <pc:spChg chg="mod">
          <ac:chgData name="ゲスト ユーザー" userId="" providerId="Windows Live" clId="Web-{7006AE8F-F2E0-65AA-AC59-3CCC820A749D}" dt="2025-11-05T06:30:14.593" v="26"/>
          <ac:spMkLst>
            <pc:docMk/>
            <pc:sldMk cId="2480531048" sldId="259"/>
            <ac:spMk id="2" creationId="{5AEC2941-539B-3237-F562-D8C645D780F0}"/>
          </ac:spMkLst>
        </pc:spChg>
        <pc:spChg chg="mod">
          <ac:chgData name="ゲスト ユーザー" userId="" providerId="Windows Live" clId="Web-{7006AE8F-F2E0-65AA-AC59-3CCC820A749D}" dt="2025-11-05T06:30:14.593" v="26"/>
          <ac:spMkLst>
            <pc:docMk/>
            <pc:sldMk cId="2480531048" sldId="259"/>
            <ac:spMk id="3" creationId="{A81E8D67-AD51-89DC-AED3-8BFDDE42238B}"/>
          </ac:spMkLst>
        </pc:spChg>
        <pc:spChg chg="add del">
          <ac:chgData name="ゲスト ユーザー" userId="" providerId="Windows Live" clId="Web-{7006AE8F-F2E0-65AA-AC59-3CCC820A749D}" dt="2025-11-05T06:30:14.593" v="26"/>
          <ac:spMkLst>
            <pc:docMk/>
            <pc:sldMk cId="2480531048" sldId="259"/>
            <ac:spMk id="8" creationId="{B6CDA21F-E7AF-4C75-8395-33F58D5B0E45}"/>
          </ac:spMkLst>
        </pc:spChg>
        <pc:spChg chg="add del">
          <ac:chgData name="ゲスト ユーザー" userId="" providerId="Windows Live" clId="Web-{7006AE8F-F2E0-65AA-AC59-3CCC820A749D}" dt="2025-11-05T06:30:14.593" v="26"/>
          <ac:spMkLst>
            <pc:docMk/>
            <pc:sldMk cId="2480531048" sldId="259"/>
            <ac:spMk id="15" creationId="{D5B0017B-2ECA-49AF-B397-DC140825DF8D}"/>
          </ac:spMkLst>
        </pc:spChg>
        <pc:picChg chg="add mod ord modCrop">
          <ac:chgData name="ゲスト ユーザー" userId="" providerId="Windows Live" clId="Web-{7006AE8F-F2E0-65AA-AC59-3CCC820A749D}" dt="2025-11-05T06:32:05.093" v="39" actId="1076"/>
          <ac:picMkLst>
            <pc:docMk/>
            <pc:sldMk cId="2480531048" sldId="259"/>
            <ac:picMk id="7" creationId="{2DEBEEA6-25C3-B6C1-B47A-E1BB80C54606}"/>
          </ac:picMkLst>
        </pc:picChg>
      </pc:sldChg>
    </pc:docChg>
  </pc:docChgLst>
  <pc:docChgLst>
    <pc:chgData name="ゲスト ユーザー" providerId="Windows Live" clId="Web-{C74033C5-3823-BC91-45A4-87F6DE053B09}"/>
    <pc:docChg chg="modSld">
      <pc:chgData name="ゲスト ユーザー" userId="" providerId="Windows Live" clId="Web-{C74033C5-3823-BC91-45A4-87F6DE053B09}" dt="2025-11-03T21:18:42.140" v="130" actId="20577"/>
      <pc:docMkLst>
        <pc:docMk/>
      </pc:docMkLst>
      <pc:sldChg chg="modSp">
        <pc:chgData name="ゲスト ユーザー" userId="" providerId="Windows Live" clId="Web-{C74033C5-3823-BC91-45A4-87F6DE053B09}" dt="2025-11-03T21:10:44.825" v="1" actId="1076"/>
        <pc:sldMkLst>
          <pc:docMk/>
          <pc:sldMk cId="2946852360" sldId="256"/>
        </pc:sldMkLst>
        <pc:spChg chg="mod">
          <ac:chgData name="ゲスト ユーザー" userId="" providerId="Windows Live" clId="Web-{C74033C5-3823-BC91-45A4-87F6DE053B09}" dt="2025-11-03T21:10:44.825" v="1" actId="1076"/>
          <ac:spMkLst>
            <pc:docMk/>
            <pc:sldMk cId="2946852360" sldId="256"/>
            <ac:spMk id="2" creationId="{FC9286FD-8F6C-68DD-37FA-9D91E548C62D}"/>
          </ac:spMkLst>
        </pc:spChg>
      </pc:sldChg>
      <pc:sldChg chg="modSp">
        <pc:chgData name="ゲスト ユーザー" userId="" providerId="Windows Live" clId="Web-{C74033C5-3823-BC91-45A4-87F6DE053B09}" dt="2025-11-03T21:15:09.747" v="102" actId="20577"/>
        <pc:sldMkLst>
          <pc:docMk/>
          <pc:sldMk cId="4221521762" sldId="257"/>
        </pc:sldMkLst>
        <pc:spChg chg="mod">
          <ac:chgData name="ゲスト ユーザー" userId="" providerId="Windows Live" clId="Web-{C74033C5-3823-BC91-45A4-87F6DE053B09}" dt="2025-11-03T21:11:59.606" v="12" actId="20577"/>
          <ac:spMkLst>
            <pc:docMk/>
            <pc:sldMk cId="4221521762" sldId="257"/>
            <ac:spMk id="2" creationId="{3180CF94-7AF2-B2F1-4743-FA0458FA1D1E}"/>
          </ac:spMkLst>
        </pc:spChg>
        <pc:spChg chg="mod">
          <ac:chgData name="ゲスト ユーザー" userId="" providerId="Windows Live" clId="Web-{C74033C5-3823-BC91-45A4-87F6DE053B09}" dt="2025-11-03T21:15:09.747" v="102" actId="20577"/>
          <ac:spMkLst>
            <pc:docMk/>
            <pc:sldMk cId="4221521762" sldId="257"/>
            <ac:spMk id="3" creationId="{53D49CA3-7CD7-7C29-5F51-05D688C04AC6}"/>
          </ac:spMkLst>
        </pc:spChg>
      </pc:sldChg>
      <pc:sldChg chg="modSp">
        <pc:chgData name="ゲスト ユーザー" userId="" providerId="Windows Live" clId="Web-{C74033C5-3823-BC91-45A4-87F6DE053B09}" dt="2025-11-03T21:18:42.140" v="130" actId="20577"/>
        <pc:sldMkLst>
          <pc:docMk/>
          <pc:sldMk cId="670389374" sldId="258"/>
        </pc:sldMkLst>
        <pc:spChg chg="mod">
          <ac:chgData name="ゲスト ユーザー" userId="" providerId="Windows Live" clId="Web-{C74033C5-3823-BC91-45A4-87F6DE053B09}" dt="2025-11-03T21:18:42.140" v="130" actId="20577"/>
          <ac:spMkLst>
            <pc:docMk/>
            <pc:sldMk cId="670389374" sldId="258"/>
            <ac:spMk id="2" creationId="{F01C5E08-5AA4-A740-E1BB-2CF39B3EB64E}"/>
          </ac:spMkLst>
        </pc:spChg>
      </pc:sldChg>
    </pc:docChg>
  </pc:docChgLst>
  <pc:docChgLst>
    <pc:chgData name="ゲスト ユーザー" providerId="Windows Live" clId="Web-{1664F210-F692-7EE0-6F57-DB7AEF6CF7B9}"/>
    <pc:docChg chg="addSld delSld modSld">
      <pc:chgData name="ゲスト ユーザー" userId="" providerId="Windows Live" clId="Web-{1664F210-F692-7EE0-6F57-DB7AEF6CF7B9}" dt="2025-11-03T23:38:43.119" v="2028" actId="20577"/>
      <pc:docMkLst>
        <pc:docMk/>
      </pc:docMkLst>
      <pc:sldChg chg="modSp">
        <pc:chgData name="ゲスト ユーザー" userId="" providerId="Windows Live" clId="Web-{1664F210-F692-7EE0-6F57-DB7AEF6CF7B9}" dt="2025-11-03T21:34:54.729" v="283" actId="20577"/>
        <pc:sldMkLst>
          <pc:docMk/>
          <pc:sldMk cId="670389374" sldId="258"/>
        </pc:sldMkLst>
      </pc:sldChg>
      <pc:sldChg chg="modSp">
        <pc:chgData name="ゲスト ユーザー" userId="" providerId="Windows Live" clId="Web-{1664F210-F692-7EE0-6F57-DB7AEF6CF7B9}" dt="2025-11-03T21:38:37.356" v="408" actId="20577"/>
        <pc:sldMkLst>
          <pc:docMk/>
          <pc:sldMk cId="1018764417" sldId="261"/>
        </pc:sldMkLst>
        <pc:spChg chg="mod">
          <ac:chgData name="ゲスト ユーザー" userId="" providerId="Windows Live" clId="Web-{1664F210-F692-7EE0-6F57-DB7AEF6CF7B9}" dt="2025-11-03T21:38:37.356" v="408" actId="20577"/>
          <ac:spMkLst>
            <pc:docMk/>
            <pc:sldMk cId="1018764417" sldId="261"/>
            <ac:spMk id="3" creationId="{86B4035A-946F-E0B8-8741-A8F9826D4014}"/>
          </ac:spMkLst>
        </pc:spChg>
      </pc:sldChg>
      <pc:sldChg chg="modSp">
        <pc:chgData name="ゲスト ユーザー" userId="" providerId="Windows Live" clId="Web-{1664F210-F692-7EE0-6F57-DB7AEF6CF7B9}" dt="2025-11-03T23:15:10.123" v="1681" actId="20577"/>
        <pc:sldMkLst>
          <pc:docMk/>
          <pc:sldMk cId="2533855943" sldId="263"/>
        </pc:sldMkLst>
        <pc:spChg chg="mod">
          <ac:chgData name="ゲスト ユーザー" userId="" providerId="Windows Live" clId="Web-{1664F210-F692-7EE0-6F57-DB7AEF6CF7B9}" dt="2025-11-03T23:15:10.123" v="1681" actId="20577"/>
          <ac:spMkLst>
            <pc:docMk/>
            <pc:sldMk cId="2533855943" sldId="263"/>
            <ac:spMk id="3" creationId="{655A43F9-9910-2651-6298-41E67D816F17}"/>
          </ac:spMkLst>
        </pc:spChg>
      </pc:sldChg>
      <pc:sldChg chg="addSp delSp modSp add del mod setBg">
        <pc:chgData name="ゲスト ユーザー" userId="" providerId="Windows Live" clId="Web-{1664F210-F692-7EE0-6F57-DB7AEF6CF7B9}" dt="2025-11-03T23:38:43.119" v="2028" actId="20577"/>
        <pc:sldMkLst>
          <pc:docMk/>
          <pc:sldMk cId="1890996999" sldId="264"/>
        </pc:sldMkLst>
        <pc:spChg chg="mod">
          <ac:chgData name="ゲスト ユーザー" userId="" providerId="Windows Live" clId="Web-{1664F210-F692-7EE0-6F57-DB7AEF6CF7B9}" dt="2025-11-03T23:02:17.053" v="1640"/>
          <ac:spMkLst>
            <pc:docMk/>
            <pc:sldMk cId="1890996999" sldId="264"/>
            <ac:spMk id="2" creationId="{E61F5225-7923-79A1-8FAC-DE417A278A0D}"/>
          </ac:spMkLst>
        </pc:spChg>
        <pc:spChg chg="mod">
          <ac:chgData name="ゲスト ユーザー" userId="" providerId="Windows Live" clId="Web-{1664F210-F692-7EE0-6F57-DB7AEF6CF7B9}" dt="2025-11-03T23:38:43.119" v="2028" actId="20577"/>
          <ac:spMkLst>
            <pc:docMk/>
            <pc:sldMk cId="1890996999" sldId="264"/>
            <ac:spMk id="3" creationId="{E80AF4A8-9611-75EF-E979-B372026099D1}"/>
          </ac:spMkLst>
        </pc:spChg>
        <pc:spChg chg="add del">
          <ac:chgData name="ゲスト ユーザー" userId="" providerId="Windows Live" clId="Web-{1664F210-F692-7EE0-6F57-DB7AEF6CF7B9}" dt="2025-11-03T23:24:56.879" v="1792"/>
          <ac:spMkLst>
            <pc:docMk/>
            <pc:sldMk cId="1890996999" sldId="264"/>
            <ac:spMk id="4" creationId="{FDF34DAA-7036-AC1B-DBEC-7BC203B68DBD}"/>
          </ac:spMkLst>
        </pc:spChg>
        <pc:spChg chg="add mod">
          <ac:chgData name="ゲスト ユーザー" userId="" providerId="Windows Live" clId="Web-{1664F210-F692-7EE0-6F57-DB7AEF6CF7B9}" dt="2025-11-03T23:24:50.972" v="1777" actId="20577"/>
          <ac:spMkLst>
            <pc:docMk/>
            <pc:sldMk cId="1890996999" sldId="264"/>
            <ac:spMk id="8" creationId="{B6CDA21F-E7AF-4C75-8395-33F58D5B0E45}"/>
          </ac:spMkLst>
        </pc:spChg>
        <pc:spChg chg="add">
          <ac:chgData name="ゲスト ユーザー" userId="" providerId="Windows Live" clId="Web-{1664F210-F692-7EE0-6F57-DB7AEF6CF7B9}" dt="2025-11-03T23:02:17.053" v="1640"/>
          <ac:spMkLst>
            <pc:docMk/>
            <pc:sldMk cId="1890996999" sldId="264"/>
            <ac:spMk id="15" creationId="{D5B0017B-2ECA-49AF-B397-DC140825DF8D}"/>
          </ac:spMkLst>
        </pc:spChg>
        <pc:spChg chg="add mod">
          <ac:chgData name="ゲスト ユーザー" userId="" providerId="Windows Live" clId="Web-{1664F210-F692-7EE0-6F57-DB7AEF6CF7B9}" dt="2025-11-03T23:36:36.304" v="1976" actId="20577"/>
          <ac:spMkLst>
            <pc:docMk/>
            <pc:sldMk cId="1890996999" sldId="264"/>
            <ac:spMk id="16" creationId="{2EB3B2E6-1267-F388-7F02-459A6E89514F}"/>
          </ac:spMkLst>
        </pc:spChg>
        <pc:grpChg chg="add">
          <ac:chgData name="ゲスト ユーザー" userId="" providerId="Windows Live" clId="Web-{1664F210-F692-7EE0-6F57-DB7AEF6CF7B9}" dt="2025-11-03T23:02:17.053" v="1640"/>
          <ac:grpSpMkLst>
            <pc:docMk/>
            <pc:sldMk cId="1890996999" sldId="264"/>
            <ac:grpSpMk id="10" creationId="{AE1C45F0-260A-458C-96ED-C1F6D2151219}"/>
          </ac:grpSpMkLst>
        </pc:grpChg>
        <pc:cxnChg chg="add">
          <ac:chgData name="ゲスト ユーザー" userId="" providerId="Windows Live" clId="Web-{1664F210-F692-7EE0-6F57-DB7AEF6CF7B9}" dt="2025-11-03T23:02:17.053" v="1640"/>
          <ac:cxnSpMkLst>
            <pc:docMk/>
            <pc:sldMk cId="1890996999" sldId="264"/>
            <ac:cxnSpMk id="17" creationId="{6CF1BAF6-AD41-4082-B212-8A1F9A2E8779}"/>
          </ac:cxnSpMkLst>
        </pc:cxnChg>
      </pc:sldChg>
      <pc:sldChg chg="addSp modSp mod setBg">
        <pc:chgData name="ゲスト ユーザー" userId="" providerId="Windows Live" clId="Web-{1664F210-F692-7EE0-6F57-DB7AEF6CF7B9}" dt="2025-11-03T23:31:36.912" v="1861" actId="20577"/>
        <pc:sldMkLst>
          <pc:docMk/>
          <pc:sldMk cId="2964472125" sldId="265"/>
        </pc:sldMkLst>
        <pc:spChg chg="mod">
          <ac:chgData name="ゲスト ユーザー" userId="" providerId="Windows Live" clId="Web-{1664F210-F692-7EE0-6F57-DB7AEF6CF7B9}" dt="2025-11-03T23:08:58.152" v="1641"/>
          <ac:spMkLst>
            <pc:docMk/>
            <pc:sldMk cId="2964472125" sldId="265"/>
            <ac:spMk id="2" creationId="{3CAFEC17-AFA8-3F75-E704-68D39AE62572}"/>
          </ac:spMkLst>
        </pc:spChg>
        <pc:spChg chg="mod">
          <ac:chgData name="ゲスト ユーザー" userId="" providerId="Windows Live" clId="Web-{1664F210-F692-7EE0-6F57-DB7AEF6CF7B9}" dt="2025-11-03T23:31:36.912" v="1861" actId="20577"/>
          <ac:spMkLst>
            <pc:docMk/>
            <pc:sldMk cId="2964472125" sldId="265"/>
            <ac:spMk id="3" creationId="{8F0F9217-6ECB-6B91-BBF9-2789529E97A5}"/>
          </ac:spMkLst>
        </pc:spChg>
        <pc:spChg chg="add">
          <ac:chgData name="ゲスト ユーザー" userId="" providerId="Windows Live" clId="Web-{1664F210-F692-7EE0-6F57-DB7AEF6CF7B9}" dt="2025-11-03T23:08:58.152" v="1641"/>
          <ac:spMkLst>
            <pc:docMk/>
            <pc:sldMk cId="2964472125" sldId="265"/>
            <ac:spMk id="8" creationId="{B6CDA21F-E7AF-4C75-8395-33F58D5B0E45}"/>
          </ac:spMkLst>
        </pc:spChg>
        <pc:spChg chg="add">
          <ac:chgData name="ゲスト ユーザー" userId="" providerId="Windows Live" clId="Web-{1664F210-F692-7EE0-6F57-DB7AEF6CF7B9}" dt="2025-11-03T23:08:58.152" v="1641"/>
          <ac:spMkLst>
            <pc:docMk/>
            <pc:sldMk cId="2964472125" sldId="265"/>
            <ac:spMk id="15" creationId="{D5B0017B-2ECA-49AF-B397-DC140825DF8D}"/>
          </ac:spMkLst>
        </pc:spChg>
        <pc:grpChg chg="add">
          <ac:chgData name="ゲスト ユーザー" userId="" providerId="Windows Live" clId="Web-{1664F210-F692-7EE0-6F57-DB7AEF6CF7B9}" dt="2025-11-03T23:08:58.152" v="1641"/>
          <ac:grpSpMkLst>
            <pc:docMk/>
            <pc:sldMk cId="2964472125" sldId="265"/>
            <ac:grpSpMk id="10" creationId="{AE1C45F0-260A-458C-96ED-C1F6D2151219}"/>
          </ac:grpSpMkLst>
        </pc:grpChg>
        <pc:cxnChg chg="add">
          <ac:chgData name="ゲスト ユーザー" userId="" providerId="Windows Live" clId="Web-{1664F210-F692-7EE0-6F57-DB7AEF6CF7B9}" dt="2025-11-03T23:08:58.152" v="1641"/>
          <ac:cxnSpMkLst>
            <pc:docMk/>
            <pc:sldMk cId="2964472125" sldId="265"/>
            <ac:cxnSpMk id="17" creationId="{6CF1BAF6-AD41-4082-B212-8A1F9A2E8779}"/>
          </ac:cxnSpMkLst>
        </pc:cxnChg>
      </pc:sldChg>
    </pc:docChg>
  </pc:docChgLst>
  <pc:docChgLst>
    <pc:chgData name="ゲスト ユーザー" providerId="Windows Live" clId="Web-{863605BB-0EA9-1E31-485C-A2EEA2696186}"/>
    <pc:docChg chg="mod addSld modSld addMainMaster delMainMaster">
      <pc:chgData name="ゲスト ユーザー" userId="" providerId="Windows Live" clId="Web-{863605BB-0EA9-1E31-485C-A2EEA2696186}" dt="2025-11-03T23:05:46.653" v="1239" actId="20577"/>
      <pc:docMkLst>
        <pc:docMk/>
      </pc:docMkLst>
      <pc:sldChg chg="addSp delSp modSp mod setBg modClrScheme setClrOvrMap delDesignElem chgLayout">
        <pc:chgData name="ゲスト ユーザー" userId="" providerId="Windows Live" clId="Web-{863605BB-0EA9-1E31-485C-A2EEA2696186}" dt="2025-11-03T22:23:47.663" v="1175" actId="1076"/>
        <pc:sldMkLst>
          <pc:docMk/>
          <pc:sldMk cId="2946852360" sldId="256"/>
        </pc:sldMkLst>
        <pc:spChg chg="mod ord">
          <ac:chgData name="ゲスト ユーザー" userId="" providerId="Windows Live" clId="Web-{863605BB-0EA9-1E31-485C-A2EEA2696186}" dt="2025-11-03T22:23:47.663" v="1175" actId="1076"/>
          <ac:spMkLst>
            <pc:docMk/>
            <pc:sldMk cId="2946852360" sldId="256"/>
            <ac:spMk id="2" creationId="{FC9286FD-8F6C-68DD-37FA-9D91E548C62D}"/>
          </ac:spMkLst>
        </pc:spChg>
        <pc:spChg chg="mod ord">
          <ac:chgData name="ゲスト ユーザー" userId="" providerId="Windows Live" clId="Web-{863605BB-0EA9-1E31-485C-A2EEA2696186}" dt="2025-11-03T22:23:31.178" v="1167" actId="20577"/>
          <ac:spMkLst>
            <pc:docMk/>
            <pc:sldMk cId="2946852360" sldId="256"/>
            <ac:spMk id="3" creationId="{978BE391-D2BF-9BE4-A524-631B44A38BC4}"/>
          </ac:spMkLst>
        </pc:spChg>
        <pc:spChg chg="add">
          <ac:chgData name="ゲスト ユーザー" userId="" providerId="Windows Live" clId="Web-{863605BB-0EA9-1E31-485C-A2EEA2696186}" dt="2025-11-03T22:23:14.458" v="1161"/>
          <ac:spMkLst>
            <pc:docMk/>
            <pc:sldMk cId="2946852360" sldId="256"/>
            <ac:spMk id="49" creationId="{71B2258F-86CA-4D4D-8270-BC05FCDEBFB3}"/>
          </ac:spMkLst>
        </pc:spChg>
        <pc:picChg chg="add">
          <ac:chgData name="ゲスト ユーザー" userId="" providerId="Windows Live" clId="Web-{863605BB-0EA9-1E31-485C-A2EEA2696186}" dt="2025-11-03T22:23:14.458" v="1161"/>
          <ac:picMkLst>
            <pc:docMk/>
            <pc:sldMk cId="2946852360" sldId="256"/>
            <ac:picMk id="50" creationId="{8263E0D0-2EF4-CCD9-2642-C5C5CCCF7557}"/>
          </ac:picMkLst>
        </pc:picChg>
      </pc:sldChg>
      <pc:sldChg chg="addSp delSp modSp mod setBg modClrScheme chgLayout">
        <pc:chgData name="ゲスト ユーザー" userId="" providerId="Windows Live" clId="Web-{863605BB-0EA9-1E31-485C-A2EEA2696186}" dt="2025-11-03T22:26:26.501" v="1204" actId="1076"/>
        <pc:sldMkLst>
          <pc:docMk/>
          <pc:sldMk cId="4221521762" sldId="257"/>
        </pc:sldMkLst>
        <pc:spChg chg="mod ord">
          <ac:chgData name="ゲスト ユーザー" userId="" providerId="Windows Live" clId="Web-{863605BB-0EA9-1E31-485C-A2EEA2696186}" dt="2025-11-03T22:25:34.966" v="1192" actId="1076"/>
          <ac:spMkLst>
            <pc:docMk/>
            <pc:sldMk cId="4221521762" sldId="257"/>
            <ac:spMk id="2" creationId="{3180CF94-7AF2-B2F1-4743-FA0458FA1D1E}"/>
          </ac:spMkLst>
        </pc:spChg>
        <pc:spChg chg="mod ord">
          <ac:chgData name="ゲスト ユーザー" userId="" providerId="Windows Live" clId="Web-{863605BB-0EA9-1E31-485C-A2EEA2696186}" dt="2025-11-03T22:26:15.172" v="1202" actId="1076"/>
          <ac:spMkLst>
            <pc:docMk/>
            <pc:sldMk cId="4221521762" sldId="257"/>
            <ac:spMk id="3" creationId="{53D49CA3-7CD7-7C29-5F51-05D688C04AC6}"/>
          </ac:spMkLst>
        </pc:spChg>
        <pc:spChg chg="add">
          <ac:chgData name="ゲスト ユーザー" userId="" providerId="Windows Live" clId="Web-{863605BB-0EA9-1E31-485C-A2EEA2696186}" dt="2025-11-03T22:24:27.650" v="1181"/>
          <ac:spMkLst>
            <pc:docMk/>
            <pc:sldMk cId="4221521762" sldId="257"/>
            <ac:spMk id="23" creationId="{3346177D-ADC4-4968-B747-5CFCD390B5B9}"/>
          </ac:spMkLst>
        </pc:spChg>
        <pc:spChg chg="add">
          <ac:chgData name="ゲスト ユーザー" userId="" providerId="Windows Live" clId="Web-{863605BB-0EA9-1E31-485C-A2EEA2696186}" dt="2025-11-03T22:24:27.650" v="1181"/>
          <ac:spMkLst>
            <pc:docMk/>
            <pc:sldMk cId="4221521762" sldId="257"/>
            <ac:spMk id="25" creationId="{0844A943-BF79-4FEA-ABB1-3BD54D236606}"/>
          </ac:spMkLst>
        </pc:spChg>
        <pc:spChg chg="add">
          <ac:chgData name="ゲスト ユーザー" userId="" providerId="Windows Live" clId="Web-{863605BB-0EA9-1E31-485C-A2EEA2696186}" dt="2025-11-03T22:24:27.650" v="1181"/>
          <ac:spMkLst>
            <pc:docMk/>
            <pc:sldMk cId="4221521762" sldId="257"/>
            <ac:spMk id="27" creationId="{6437CC72-F4A8-4DC3-AFAB-D22C482C8100}"/>
          </ac:spMkLst>
        </pc:spChg>
        <pc:picChg chg="add mod">
          <ac:chgData name="ゲスト ユーザー" userId="" providerId="Windows Live" clId="Web-{863605BB-0EA9-1E31-485C-A2EEA2696186}" dt="2025-11-03T22:26:26.501" v="1204" actId="1076"/>
          <ac:picMkLst>
            <pc:docMk/>
            <pc:sldMk cId="4221521762" sldId="257"/>
            <ac:picMk id="7" creationId="{D0BB3E2F-055C-A3B4-DEAC-7BAD0052B2B0}"/>
          </ac:picMkLst>
        </pc:picChg>
      </pc:sldChg>
      <pc:sldChg chg="addSp delSp modSp mod setBg modClrScheme chgLayout">
        <pc:chgData name="ゲスト ユーザー" userId="" providerId="Windows Live" clId="Web-{863605BB-0EA9-1E31-485C-A2EEA2696186}" dt="2025-11-03T22:32:56.391" v="1223" actId="20577"/>
        <pc:sldMkLst>
          <pc:docMk/>
          <pc:sldMk cId="670389374" sldId="258"/>
        </pc:sldMkLst>
        <pc:spChg chg="mod ord">
          <ac:chgData name="ゲスト ユーザー" userId="" providerId="Windows Live" clId="Web-{863605BB-0EA9-1E31-485C-A2EEA2696186}" dt="2025-11-03T22:30:43.902" v="1215" actId="1076"/>
          <ac:spMkLst>
            <pc:docMk/>
            <pc:sldMk cId="670389374" sldId="258"/>
            <ac:spMk id="2" creationId="{F01C5E08-5AA4-A740-E1BB-2CF39B3EB64E}"/>
          </ac:spMkLst>
        </pc:spChg>
        <pc:spChg chg="add del mod">
          <ac:chgData name="ゲスト ユーザー" userId="" providerId="Windows Live" clId="Web-{863605BB-0EA9-1E31-485C-A2EEA2696186}" dt="2025-11-03T22:32:56.391" v="1223" actId="20577"/>
          <ac:spMkLst>
            <pc:docMk/>
            <pc:sldMk cId="670389374" sldId="258"/>
            <ac:spMk id="8" creationId="{0B35374C-71BC-53A3-B0AE-82D8E45AD644}"/>
          </ac:spMkLst>
        </pc:spChg>
        <pc:spChg chg="add del">
          <ac:chgData name="ゲスト ユーザー" userId="" providerId="Windows Live" clId="Web-{863605BB-0EA9-1E31-485C-A2EEA2696186}" dt="2025-11-03T22:30:18.542" v="1212"/>
          <ac:spMkLst>
            <pc:docMk/>
            <pc:sldMk cId="670389374" sldId="258"/>
            <ac:spMk id="10" creationId="{B14C2221-2B8C-494D-9442-F812DF4E8794}"/>
          </ac:spMkLst>
        </pc:spChg>
        <pc:picChg chg="add mod">
          <ac:chgData name="ゲスト ユーザー" userId="" providerId="Windows Live" clId="Web-{863605BB-0EA9-1E31-485C-A2EEA2696186}" dt="2025-11-03T22:30:38.823" v="1214" actId="1076"/>
          <ac:picMkLst>
            <pc:docMk/>
            <pc:sldMk cId="670389374" sldId="258"/>
            <ac:picMk id="7" creationId="{8B56BFC5-014B-4AFD-8DE5-502EC0EBB95D}"/>
          </ac:picMkLst>
        </pc:picChg>
      </pc:sldChg>
      <pc:sldChg chg="addSp modSp mod setBg modClrScheme chgLayout">
        <pc:chgData name="ゲスト ユーザー" userId="" providerId="Windows Live" clId="Web-{863605BB-0EA9-1E31-485C-A2EEA2696186}" dt="2025-11-03T22:34:45.941" v="1224"/>
        <pc:sldMkLst>
          <pc:docMk/>
          <pc:sldMk cId="2480531048" sldId="259"/>
        </pc:sldMkLst>
        <pc:spChg chg="mod ord">
          <ac:chgData name="ゲスト ユーザー" userId="" providerId="Windows Live" clId="Web-{863605BB-0EA9-1E31-485C-A2EEA2696186}" dt="2025-11-03T22:34:45.941" v="1224"/>
          <ac:spMkLst>
            <pc:docMk/>
            <pc:sldMk cId="2480531048" sldId="259"/>
            <ac:spMk id="2" creationId="{5AEC2941-539B-3237-F562-D8C645D780F0}"/>
          </ac:spMkLst>
        </pc:spChg>
        <pc:spChg chg="mod ord">
          <ac:chgData name="ゲスト ユーザー" userId="" providerId="Windows Live" clId="Web-{863605BB-0EA9-1E31-485C-A2EEA2696186}" dt="2025-11-03T22:34:45.941" v="1224"/>
          <ac:spMkLst>
            <pc:docMk/>
            <pc:sldMk cId="2480531048" sldId="259"/>
            <ac:spMk id="3" creationId="{A81E8D67-AD51-89DC-AED3-8BFDDE42238B}"/>
          </ac:spMkLst>
        </pc:spChg>
        <pc:spChg chg="add">
          <ac:chgData name="ゲスト ユーザー" userId="" providerId="Windows Live" clId="Web-{863605BB-0EA9-1E31-485C-A2EEA2696186}" dt="2025-11-03T22:34:45.941" v="1224"/>
          <ac:spMkLst>
            <pc:docMk/>
            <pc:sldMk cId="2480531048" sldId="259"/>
            <ac:spMk id="8" creationId="{B6CDA21F-E7AF-4C75-8395-33F58D5B0E45}"/>
          </ac:spMkLst>
        </pc:spChg>
        <pc:spChg chg="add">
          <ac:chgData name="ゲスト ユーザー" userId="" providerId="Windows Live" clId="Web-{863605BB-0EA9-1E31-485C-A2EEA2696186}" dt="2025-11-03T22:34:45.941" v="1224"/>
          <ac:spMkLst>
            <pc:docMk/>
            <pc:sldMk cId="2480531048" sldId="259"/>
            <ac:spMk id="15" creationId="{D5B0017B-2ECA-49AF-B397-DC140825DF8D}"/>
          </ac:spMkLst>
        </pc:spChg>
        <pc:grpChg chg="add">
          <ac:chgData name="ゲスト ユーザー" userId="" providerId="Windows Live" clId="Web-{863605BB-0EA9-1E31-485C-A2EEA2696186}" dt="2025-11-03T22:34:45.941" v="1224"/>
          <ac:grpSpMkLst>
            <pc:docMk/>
            <pc:sldMk cId="2480531048" sldId="259"/>
            <ac:grpSpMk id="10" creationId="{AE1C45F0-260A-458C-96ED-C1F6D2151219}"/>
          </ac:grpSpMkLst>
        </pc:grpChg>
        <pc:cxnChg chg="add">
          <ac:chgData name="ゲスト ユーザー" userId="" providerId="Windows Live" clId="Web-{863605BB-0EA9-1E31-485C-A2EEA2696186}" dt="2025-11-03T22:34:45.941" v="1224"/>
          <ac:cxnSpMkLst>
            <pc:docMk/>
            <pc:sldMk cId="2480531048" sldId="259"/>
            <ac:cxnSpMk id="17" creationId="{6CF1BAF6-AD41-4082-B212-8A1F9A2E8779}"/>
          </ac:cxnSpMkLst>
        </pc:cxnChg>
      </pc:sldChg>
      <pc:sldChg chg="addSp modSp mod setBg modClrScheme chgLayout">
        <pc:chgData name="ゲスト ユーザー" userId="" providerId="Windows Live" clId="Web-{863605BB-0EA9-1E31-485C-A2EEA2696186}" dt="2025-11-03T22:35:15.989" v="1225"/>
        <pc:sldMkLst>
          <pc:docMk/>
          <pc:sldMk cId="625062108" sldId="260"/>
        </pc:sldMkLst>
        <pc:spChg chg="mod ord">
          <ac:chgData name="ゲスト ユーザー" userId="" providerId="Windows Live" clId="Web-{863605BB-0EA9-1E31-485C-A2EEA2696186}" dt="2025-11-03T22:35:15.989" v="1225"/>
          <ac:spMkLst>
            <pc:docMk/>
            <pc:sldMk cId="625062108" sldId="260"/>
            <ac:spMk id="2" creationId="{9F0FA1E5-02E5-74E7-0F3B-D1D79E9B543B}"/>
          </ac:spMkLst>
        </pc:spChg>
        <pc:spChg chg="mod ord">
          <ac:chgData name="ゲスト ユーザー" userId="" providerId="Windows Live" clId="Web-{863605BB-0EA9-1E31-485C-A2EEA2696186}" dt="2025-11-03T22:35:15.989" v="1225"/>
          <ac:spMkLst>
            <pc:docMk/>
            <pc:sldMk cId="625062108" sldId="260"/>
            <ac:spMk id="3" creationId="{CF7687B8-8446-754E-A112-9D768ABB18E8}"/>
          </ac:spMkLst>
        </pc:spChg>
        <pc:spChg chg="add">
          <ac:chgData name="ゲスト ユーザー" userId="" providerId="Windows Live" clId="Web-{863605BB-0EA9-1E31-485C-A2EEA2696186}" dt="2025-11-03T22:35:15.989" v="1225"/>
          <ac:spMkLst>
            <pc:docMk/>
            <pc:sldMk cId="625062108" sldId="260"/>
            <ac:spMk id="8" creationId="{B6CDA21F-E7AF-4C75-8395-33F58D5B0E45}"/>
          </ac:spMkLst>
        </pc:spChg>
        <pc:spChg chg="add">
          <ac:chgData name="ゲスト ユーザー" userId="" providerId="Windows Live" clId="Web-{863605BB-0EA9-1E31-485C-A2EEA2696186}" dt="2025-11-03T22:35:15.989" v="1225"/>
          <ac:spMkLst>
            <pc:docMk/>
            <pc:sldMk cId="625062108" sldId="260"/>
            <ac:spMk id="15" creationId="{D5B0017B-2ECA-49AF-B397-DC140825DF8D}"/>
          </ac:spMkLst>
        </pc:spChg>
        <pc:grpChg chg="add">
          <ac:chgData name="ゲスト ユーザー" userId="" providerId="Windows Live" clId="Web-{863605BB-0EA9-1E31-485C-A2EEA2696186}" dt="2025-11-03T22:35:15.989" v="1225"/>
          <ac:grpSpMkLst>
            <pc:docMk/>
            <pc:sldMk cId="625062108" sldId="260"/>
            <ac:grpSpMk id="10" creationId="{AE1C45F0-260A-458C-96ED-C1F6D2151219}"/>
          </ac:grpSpMkLst>
        </pc:grpChg>
        <pc:cxnChg chg="add">
          <ac:chgData name="ゲスト ユーザー" userId="" providerId="Windows Live" clId="Web-{863605BB-0EA9-1E31-485C-A2EEA2696186}" dt="2025-11-03T22:35:15.989" v="1225"/>
          <ac:cxnSpMkLst>
            <pc:docMk/>
            <pc:sldMk cId="625062108" sldId="260"/>
            <ac:cxnSpMk id="17" creationId="{6CF1BAF6-AD41-4082-B212-8A1F9A2E8779}"/>
          </ac:cxnSpMkLst>
        </pc:cxnChg>
      </pc:sldChg>
      <pc:sldChg chg="addSp modSp mod setBg modClrScheme chgLayout">
        <pc:chgData name="ゲスト ユーザー" userId="" providerId="Windows Live" clId="Web-{863605BB-0EA9-1E31-485C-A2EEA2696186}" dt="2025-11-03T22:35:34.301" v="1226"/>
        <pc:sldMkLst>
          <pc:docMk/>
          <pc:sldMk cId="1018764417" sldId="261"/>
        </pc:sldMkLst>
        <pc:spChg chg="mod ord">
          <ac:chgData name="ゲスト ユーザー" userId="" providerId="Windows Live" clId="Web-{863605BB-0EA9-1E31-485C-A2EEA2696186}" dt="2025-11-03T22:35:34.301" v="1226"/>
          <ac:spMkLst>
            <pc:docMk/>
            <pc:sldMk cId="1018764417" sldId="261"/>
            <ac:spMk id="2" creationId="{093F3E8A-0403-E427-19D2-4CEB65E83D7D}"/>
          </ac:spMkLst>
        </pc:spChg>
        <pc:spChg chg="mod ord">
          <ac:chgData name="ゲスト ユーザー" userId="" providerId="Windows Live" clId="Web-{863605BB-0EA9-1E31-485C-A2EEA2696186}" dt="2025-11-03T22:35:34.301" v="1226"/>
          <ac:spMkLst>
            <pc:docMk/>
            <pc:sldMk cId="1018764417" sldId="261"/>
            <ac:spMk id="3" creationId="{86B4035A-946F-E0B8-8741-A8F9826D4014}"/>
          </ac:spMkLst>
        </pc:spChg>
        <pc:spChg chg="add">
          <ac:chgData name="ゲスト ユーザー" userId="" providerId="Windows Live" clId="Web-{863605BB-0EA9-1E31-485C-A2EEA2696186}" dt="2025-11-03T22:35:34.301" v="1226"/>
          <ac:spMkLst>
            <pc:docMk/>
            <pc:sldMk cId="1018764417" sldId="261"/>
            <ac:spMk id="8" creationId="{B6CDA21F-E7AF-4C75-8395-33F58D5B0E45}"/>
          </ac:spMkLst>
        </pc:spChg>
        <pc:spChg chg="add">
          <ac:chgData name="ゲスト ユーザー" userId="" providerId="Windows Live" clId="Web-{863605BB-0EA9-1E31-485C-A2EEA2696186}" dt="2025-11-03T22:35:34.301" v="1226"/>
          <ac:spMkLst>
            <pc:docMk/>
            <pc:sldMk cId="1018764417" sldId="261"/>
            <ac:spMk id="15" creationId="{D5B0017B-2ECA-49AF-B397-DC140825DF8D}"/>
          </ac:spMkLst>
        </pc:spChg>
        <pc:grpChg chg="add">
          <ac:chgData name="ゲスト ユーザー" userId="" providerId="Windows Live" clId="Web-{863605BB-0EA9-1E31-485C-A2EEA2696186}" dt="2025-11-03T22:35:34.301" v="1226"/>
          <ac:grpSpMkLst>
            <pc:docMk/>
            <pc:sldMk cId="1018764417" sldId="261"/>
            <ac:grpSpMk id="10" creationId="{AE1C45F0-260A-458C-96ED-C1F6D2151219}"/>
          </ac:grpSpMkLst>
        </pc:grpChg>
        <pc:cxnChg chg="add">
          <ac:chgData name="ゲスト ユーザー" userId="" providerId="Windows Live" clId="Web-{863605BB-0EA9-1E31-485C-A2EEA2696186}" dt="2025-11-03T22:35:34.301" v="1226"/>
          <ac:cxnSpMkLst>
            <pc:docMk/>
            <pc:sldMk cId="1018764417" sldId="261"/>
            <ac:cxnSpMk id="17" creationId="{6CF1BAF6-AD41-4082-B212-8A1F9A2E8779}"/>
          </ac:cxnSpMkLst>
        </pc:cxnChg>
      </pc:sldChg>
      <pc:sldChg chg="addSp modSp mod setBg modClrScheme chgLayout">
        <pc:chgData name="ゲスト ユーザー" userId="" providerId="Windows Live" clId="Web-{863605BB-0EA9-1E31-485C-A2EEA2696186}" dt="2025-11-03T22:35:47.005" v="1227"/>
        <pc:sldMkLst>
          <pc:docMk/>
          <pc:sldMk cId="611904344" sldId="262"/>
        </pc:sldMkLst>
        <pc:spChg chg="mod ord">
          <ac:chgData name="ゲスト ユーザー" userId="" providerId="Windows Live" clId="Web-{863605BB-0EA9-1E31-485C-A2EEA2696186}" dt="2025-11-03T22:35:47.005" v="1227"/>
          <ac:spMkLst>
            <pc:docMk/>
            <pc:sldMk cId="611904344" sldId="262"/>
            <ac:spMk id="2" creationId="{984D3715-19D4-8E7C-5BC6-1746DB488B90}"/>
          </ac:spMkLst>
        </pc:spChg>
        <pc:spChg chg="mod ord">
          <ac:chgData name="ゲスト ユーザー" userId="" providerId="Windows Live" clId="Web-{863605BB-0EA9-1E31-485C-A2EEA2696186}" dt="2025-11-03T22:35:47.005" v="1227"/>
          <ac:spMkLst>
            <pc:docMk/>
            <pc:sldMk cId="611904344" sldId="262"/>
            <ac:spMk id="3" creationId="{0F2FEB5B-C7E3-8474-472C-8B836D7BEEF0}"/>
          </ac:spMkLst>
        </pc:spChg>
        <pc:spChg chg="add">
          <ac:chgData name="ゲスト ユーザー" userId="" providerId="Windows Live" clId="Web-{863605BB-0EA9-1E31-485C-A2EEA2696186}" dt="2025-11-03T22:35:47.005" v="1227"/>
          <ac:spMkLst>
            <pc:docMk/>
            <pc:sldMk cId="611904344" sldId="262"/>
            <ac:spMk id="8" creationId="{B6CDA21F-E7AF-4C75-8395-33F58D5B0E45}"/>
          </ac:spMkLst>
        </pc:spChg>
        <pc:spChg chg="add">
          <ac:chgData name="ゲスト ユーザー" userId="" providerId="Windows Live" clId="Web-{863605BB-0EA9-1E31-485C-A2EEA2696186}" dt="2025-11-03T22:35:47.005" v="1227"/>
          <ac:spMkLst>
            <pc:docMk/>
            <pc:sldMk cId="611904344" sldId="262"/>
            <ac:spMk id="15" creationId="{D5B0017B-2ECA-49AF-B397-DC140825DF8D}"/>
          </ac:spMkLst>
        </pc:spChg>
        <pc:grpChg chg="add">
          <ac:chgData name="ゲスト ユーザー" userId="" providerId="Windows Live" clId="Web-{863605BB-0EA9-1E31-485C-A2EEA2696186}" dt="2025-11-03T22:35:47.005" v="1227"/>
          <ac:grpSpMkLst>
            <pc:docMk/>
            <pc:sldMk cId="611904344" sldId="262"/>
            <ac:grpSpMk id="10" creationId="{AE1C45F0-260A-458C-96ED-C1F6D2151219}"/>
          </ac:grpSpMkLst>
        </pc:grpChg>
        <pc:cxnChg chg="add">
          <ac:chgData name="ゲスト ユーザー" userId="" providerId="Windows Live" clId="Web-{863605BB-0EA9-1E31-485C-A2EEA2696186}" dt="2025-11-03T22:35:47.005" v="1227"/>
          <ac:cxnSpMkLst>
            <pc:docMk/>
            <pc:sldMk cId="611904344" sldId="262"/>
            <ac:cxnSpMk id="17" creationId="{6CF1BAF6-AD41-4082-B212-8A1F9A2E8779}"/>
          </ac:cxnSpMkLst>
        </pc:cxnChg>
      </pc:sldChg>
      <pc:sldChg chg="addSp modSp mod setBg modClrScheme chgLayout">
        <pc:chgData name="ゲスト ユーザー" userId="" providerId="Windows Live" clId="Web-{863605BB-0EA9-1E31-485C-A2EEA2696186}" dt="2025-11-03T22:36:01.052" v="1228"/>
        <pc:sldMkLst>
          <pc:docMk/>
          <pc:sldMk cId="2533855943" sldId="263"/>
        </pc:sldMkLst>
        <pc:spChg chg="mod ord">
          <ac:chgData name="ゲスト ユーザー" userId="" providerId="Windows Live" clId="Web-{863605BB-0EA9-1E31-485C-A2EEA2696186}" dt="2025-11-03T22:36:01.052" v="1228"/>
          <ac:spMkLst>
            <pc:docMk/>
            <pc:sldMk cId="2533855943" sldId="263"/>
            <ac:spMk id="2" creationId="{B7A4C5A6-0EE2-5E3E-B7DD-6F901B6A8E09}"/>
          </ac:spMkLst>
        </pc:spChg>
        <pc:spChg chg="mod ord">
          <ac:chgData name="ゲスト ユーザー" userId="" providerId="Windows Live" clId="Web-{863605BB-0EA9-1E31-485C-A2EEA2696186}" dt="2025-11-03T22:36:01.052" v="1228"/>
          <ac:spMkLst>
            <pc:docMk/>
            <pc:sldMk cId="2533855943" sldId="263"/>
            <ac:spMk id="3" creationId="{655A43F9-9910-2651-6298-41E67D816F17}"/>
          </ac:spMkLst>
        </pc:spChg>
        <pc:spChg chg="add">
          <ac:chgData name="ゲスト ユーザー" userId="" providerId="Windows Live" clId="Web-{863605BB-0EA9-1E31-485C-A2EEA2696186}" dt="2025-11-03T22:36:01.052" v="1228"/>
          <ac:spMkLst>
            <pc:docMk/>
            <pc:sldMk cId="2533855943" sldId="263"/>
            <ac:spMk id="8" creationId="{B6CDA21F-E7AF-4C75-8395-33F58D5B0E45}"/>
          </ac:spMkLst>
        </pc:spChg>
        <pc:spChg chg="add">
          <ac:chgData name="ゲスト ユーザー" userId="" providerId="Windows Live" clId="Web-{863605BB-0EA9-1E31-485C-A2EEA2696186}" dt="2025-11-03T22:36:01.052" v="1228"/>
          <ac:spMkLst>
            <pc:docMk/>
            <pc:sldMk cId="2533855943" sldId="263"/>
            <ac:spMk id="15" creationId="{D5B0017B-2ECA-49AF-B397-DC140825DF8D}"/>
          </ac:spMkLst>
        </pc:spChg>
        <pc:grpChg chg="add">
          <ac:chgData name="ゲスト ユーザー" userId="" providerId="Windows Live" clId="Web-{863605BB-0EA9-1E31-485C-A2EEA2696186}" dt="2025-11-03T22:36:01.052" v="1228"/>
          <ac:grpSpMkLst>
            <pc:docMk/>
            <pc:sldMk cId="2533855943" sldId="263"/>
            <ac:grpSpMk id="10" creationId="{AE1C45F0-260A-458C-96ED-C1F6D2151219}"/>
          </ac:grpSpMkLst>
        </pc:grpChg>
        <pc:cxnChg chg="add">
          <ac:chgData name="ゲスト ユーザー" userId="" providerId="Windows Live" clId="Web-{863605BB-0EA9-1E31-485C-A2EEA2696186}" dt="2025-11-03T22:36:01.052" v="1228"/>
          <ac:cxnSpMkLst>
            <pc:docMk/>
            <pc:sldMk cId="2533855943" sldId="263"/>
            <ac:cxnSpMk id="17" creationId="{6CF1BAF6-AD41-4082-B212-8A1F9A2E8779}"/>
          </ac:cxnSpMkLst>
        </pc:cxnChg>
      </pc:sldChg>
      <pc:sldChg chg="modSp mod modClrScheme chgLayout">
        <pc:chgData name="ゲスト ユーザー" userId="" providerId="Windows Live" clId="Web-{863605BB-0EA9-1E31-485C-A2EEA2696186}" dt="2025-11-03T22:15:53.180" v="1147"/>
        <pc:sldMkLst>
          <pc:docMk/>
          <pc:sldMk cId="1890996999" sldId="264"/>
        </pc:sldMkLst>
        <pc:spChg chg="mod ord">
          <ac:chgData name="ゲスト ユーザー" userId="" providerId="Windows Live" clId="Web-{863605BB-0EA9-1E31-485C-A2EEA2696186}" dt="2025-11-03T22:15:53.180" v="1147"/>
          <ac:spMkLst>
            <pc:docMk/>
            <pc:sldMk cId="1890996999" sldId="264"/>
            <ac:spMk id="2" creationId="{E61F5225-7923-79A1-8FAC-DE417A278A0D}"/>
          </ac:spMkLst>
        </pc:spChg>
        <pc:spChg chg="mod ord">
          <ac:chgData name="ゲスト ユーザー" userId="" providerId="Windows Live" clId="Web-{863605BB-0EA9-1E31-485C-A2EEA2696186}" dt="2025-11-03T22:15:53.180" v="1147"/>
          <ac:spMkLst>
            <pc:docMk/>
            <pc:sldMk cId="1890996999" sldId="264"/>
            <ac:spMk id="3" creationId="{E80AF4A8-9611-75EF-E979-B372026099D1}"/>
          </ac:spMkLst>
        </pc:spChg>
      </pc:sldChg>
      <pc:sldChg chg="modSp new mod modClrScheme chgLayout">
        <pc:chgData name="ゲスト ユーザー" userId="" providerId="Windows Live" clId="Web-{863605BB-0EA9-1E31-485C-A2EEA2696186}" dt="2025-11-03T23:05:46.653" v="1239" actId="20577"/>
        <pc:sldMkLst>
          <pc:docMk/>
          <pc:sldMk cId="2964472125" sldId="265"/>
        </pc:sldMkLst>
        <pc:spChg chg="mod ord">
          <ac:chgData name="ゲスト ユーザー" userId="" providerId="Windows Live" clId="Web-{863605BB-0EA9-1E31-485C-A2EEA2696186}" dt="2025-11-03T22:15:53.180" v="1147"/>
          <ac:spMkLst>
            <pc:docMk/>
            <pc:sldMk cId="2964472125" sldId="265"/>
            <ac:spMk id="2" creationId="{3CAFEC17-AFA8-3F75-E704-68D39AE62572}"/>
          </ac:spMkLst>
        </pc:spChg>
        <pc:spChg chg="mod ord">
          <ac:chgData name="ゲスト ユーザー" userId="" providerId="Windows Live" clId="Web-{863605BB-0EA9-1E31-485C-A2EEA2696186}" dt="2025-11-03T23:05:46.653" v="1239" actId="20577"/>
          <ac:spMkLst>
            <pc:docMk/>
            <pc:sldMk cId="2964472125" sldId="265"/>
            <ac:spMk id="3" creationId="{8F0F9217-6ECB-6B91-BBF9-2789529E97A5}"/>
          </ac:spMkLst>
        </pc:spChg>
      </pc:sldChg>
      <pc:sldMasterChg chg="add del addSldLayout delSldLayout">
        <pc:chgData name="ゲスト ユーザー" userId="" providerId="Windows Live" clId="Web-{863605BB-0EA9-1E31-485C-A2EEA2696186}" dt="2025-11-03T22:15:53.180" v="1147"/>
        <pc:sldMasterMkLst>
          <pc:docMk/>
          <pc:sldMasterMk cId="1329735596" sldId="2147483648"/>
        </pc:sldMasterMkLst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100997083" sldId="2147483649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2553902330" sldId="2147483650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721022043" sldId="2147483651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3583329226" sldId="2147483652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4026577797" sldId="2147483653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1112926943" sldId="2147483654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170117010" sldId="2147483655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1359626040" sldId="2147483656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4090542552" sldId="2147483657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2719080180" sldId="2147483658"/>
          </pc:sldLayoutMkLst>
        </pc:sldLayoutChg>
        <pc:sldLayoutChg chg="add del">
          <pc:chgData name="ゲスト ユーザー" userId="" providerId="Windows Live" clId="Web-{863605BB-0EA9-1E31-485C-A2EEA2696186}" dt="2025-11-03T22:15:53.180" v="1147"/>
          <pc:sldLayoutMkLst>
            <pc:docMk/>
            <pc:sldMasterMk cId="1329735596" sldId="2147483648"/>
            <pc:sldLayoutMk cId="3003848055" sldId="2147483659"/>
          </pc:sldLayoutMkLst>
        </pc:sldLayoutChg>
      </pc:sldMasterChg>
    </pc:docChg>
  </pc:docChgLst>
  <pc:docChgLst>
    <pc:chgData name="実夢 本田" userId="f0f8938ec8683ff6" providerId="LiveId" clId="{F5CFF059-B218-4614-A65C-D2314A291BD1}"/>
    <pc:docChg chg="undo custSel delSld modSld">
      <pc:chgData name="実夢 本田" userId="f0f8938ec8683ff6" providerId="LiveId" clId="{F5CFF059-B218-4614-A65C-D2314A291BD1}" dt="2025-11-07T00:52:48.926" v="240" actId="20577"/>
      <pc:docMkLst>
        <pc:docMk/>
      </pc:docMkLst>
      <pc:sldChg chg="modSp mod">
        <pc:chgData name="実夢 本田" userId="f0f8938ec8683ff6" providerId="LiveId" clId="{F5CFF059-B218-4614-A65C-D2314A291BD1}" dt="2025-11-07T00:40:59.554" v="30" actId="20577"/>
        <pc:sldMkLst>
          <pc:docMk/>
          <pc:sldMk cId="1890996999" sldId="264"/>
        </pc:sldMkLst>
        <pc:spChg chg="mod">
          <ac:chgData name="実夢 本田" userId="f0f8938ec8683ff6" providerId="LiveId" clId="{F5CFF059-B218-4614-A65C-D2314A291BD1}" dt="2025-11-07T00:38:54.139" v="11" actId="1076"/>
          <ac:spMkLst>
            <pc:docMk/>
            <pc:sldMk cId="1890996999" sldId="264"/>
            <ac:spMk id="3" creationId="{E80AF4A8-9611-75EF-E979-B372026099D1}"/>
          </ac:spMkLst>
        </pc:spChg>
        <pc:spChg chg="mod">
          <ac:chgData name="実夢 本田" userId="f0f8938ec8683ff6" providerId="LiveId" clId="{F5CFF059-B218-4614-A65C-D2314A291BD1}" dt="2025-11-07T00:40:59.554" v="30" actId="20577"/>
          <ac:spMkLst>
            <pc:docMk/>
            <pc:sldMk cId="1890996999" sldId="264"/>
            <ac:spMk id="16" creationId="{2EB3B2E6-1267-F388-7F02-459A6E89514F}"/>
          </ac:spMkLst>
        </pc:spChg>
      </pc:sldChg>
      <pc:sldChg chg="modSp mod">
        <pc:chgData name="実夢 本田" userId="f0f8938ec8683ff6" providerId="LiveId" clId="{F5CFF059-B218-4614-A65C-D2314A291BD1}" dt="2025-11-07T00:52:48.926" v="240" actId="20577"/>
        <pc:sldMkLst>
          <pc:docMk/>
          <pc:sldMk cId="2964472125" sldId="265"/>
        </pc:sldMkLst>
        <pc:spChg chg="mod">
          <ac:chgData name="実夢 本田" userId="f0f8938ec8683ff6" providerId="LiveId" clId="{F5CFF059-B218-4614-A65C-D2314A291BD1}" dt="2025-11-07T00:52:48.926" v="240" actId="20577"/>
          <ac:spMkLst>
            <pc:docMk/>
            <pc:sldMk cId="2964472125" sldId="265"/>
            <ac:spMk id="3" creationId="{8F0F9217-6ECB-6B91-BBF9-2789529E97A5}"/>
          </ac:spMkLst>
        </pc:spChg>
      </pc:sldChg>
      <pc:sldChg chg="del">
        <pc:chgData name="実夢 本田" userId="f0f8938ec8683ff6" providerId="LiveId" clId="{F5CFF059-B218-4614-A65C-D2314A291BD1}" dt="2025-11-06T23:27:59.627" v="0" actId="2696"/>
        <pc:sldMkLst>
          <pc:docMk/>
          <pc:sldMk cId="2026246201" sldId="266"/>
        </pc:sldMkLst>
      </pc:sldChg>
    </pc:docChg>
  </pc:docChgLst>
  <pc:docChgLst>
    <pc:chgData name="ゲスト ユーザー" providerId="Windows Live" clId="Web-{307BE1DB-1F69-9A3D-23BD-E18718A9A074}"/>
    <pc:docChg chg="modSld">
      <pc:chgData name="ゲスト ユーザー" userId="" providerId="Windows Live" clId="Web-{307BE1DB-1F69-9A3D-23BD-E18718A9A074}" dt="2025-11-05T06:11:21.050" v="71" actId="20577"/>
      <pc:docMkLst>
        <pc:docMk/>
      </pc:docMkLst>
      <pc:sldChg chg="modSp">
        <pc:chgData name="ゲスト ユーザー" userId="" providerId="Windows Live" clId="Web-{307BE1DB-1F69-9A3D-23BD-E18718A9A074}" dt="2025-11-05T05:38:41.409" v="4" actId="20577"/>
        <pc:sldMkLst>
          <pc:docMk/>
          <pc:sldMk cId="4221521762" sldId="257"/>
        </pc:sldMkLst>
        <pc:spChg chg="mod">
          <ac:chgData name="ゲスト ユーザー" userId="" providerId="Windows Live" clId="Web-{307BE1DB-1F69-9A3D-23BD-E18718A9A074}" dt="2025-11-05T05:38:41.409" v="4" actId="20577"/>
          <ac:spMkLst>
            <pc:docMk/>
            <pc:sldMk cId="4221521762" sldId="257"/>
            <ac:spMk id="3" creationId="{53D49CA3-7CD7-7C29-5F51-05D688C04AC6}"/>
          </ac:spMkLst>
        </pc:spChg>
      </pc:sldChg>
      <pc:sldChg chg="modSp">
        <pc:chgData name="ゲスト ユーザー" userId="" providerId="Windows Live" clId="Web-{307BE1DB-1F69-9A3D-23BD-E18718A9A074}" dt="2025-11-05T05:49:46.141" v="61" actId="20577"/>
        <pc:sldMkLst>
          <pc:docMk/>
          <pc:sldMk cId="670389374" sldId="258"/>
        </pc:sldMkLst>
        <pc:spChg chg="mod">
          <ac:chgData name="ゲスト ユーザー" userId="" providerId="Windows Live" clId="Web-{307BE1DB-1F69-9A3D-23BD-E18718A9A074}" dt="2025-11-05T05:49:46.141" v="61" actId="20577"/>
          <ac:spMkLst>
            <pc:docMk/>
            <pc:sldMk cId="670389374" sldId="258"/>
            <ac:spMk id="8" creationId="{0B35374C-71BC-53A3-B0AE-82D8E45AD644}"/>
          </ac:spMkLst>
        </pc:spChg>
      </pc:sldChg>
      <pc:sldChg chg="modSp">
        <pc:chgData name="ゲスト ユーザー" userId="" providerId="Windows Live" clId="Web-{307BE1DB-1F69-9A3D-23BD-E18718A9A074}" dt="2025-11-05T06:11:21.050" v="71" actId="20577"/>
        <pc:sldMkLst>
          <pc:docMk/>
          <pc:sldMk cId="2480531048" sldId="259"/>
        </pc:sldMkLst>
        <pc:spChg chg="mod">
          <ac:chgData name="ゲスト ユーザー" userId="" providerId="Windows Live" clId="Web-{307BE1DB-1F69-9A3D-23BD-E18718A9A074}" dt="2025-11-05T06:11:21.050" v="71" actId="20577"/>
          <ac:spMkLst>
            <pc:docMk/>
            <pc:sldMk cId="2480531048" sldId="259"/>
            <ac:spMk id="3" creationId="{A81E8D67-AD51-89DC-AED3-8BFDDE42238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FF181-E406-BD60-AB29-176E2B2C94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64880E-2DC4-178B-3DFD-7D691190F1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3E3A9-C6AC-6FCD-9A51-B380C1319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97DE0-DD10-4682-BF97-3C1DA7E1E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ADBC0-CFB3-119D-23E7-A237C6E1C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0099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2C4CC-F3E0-FCFD-77A2-0C8BB05BB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0FE40-FC2C-C106-5399-90B82CDDB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3B699-3031-AE3B-4218-7665AA04A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8A180-7BA9-4BD2-E21D-A39D6B9B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75E13-6014-BAFA-EBAC-6104130B4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1908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FEE44E-F8AA-AEF7-692E-A3891CF24D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D76658-9F3C-9E88-D5CB-AA081157DF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3ACB9-C5C7-9D53-CB74-BB9FA42A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894A6-A7D4-BB20-A238-5736D7B27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19C74-5D9D-3C61-8C4E-30FE9E189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00384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E3411-085E-AE91-B78B-9A384ACE9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49526-191C-4738-D3A1-720503ADF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21E30-0503-7B88-712F-6F7C2E49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91DC2-937C-C75C-83A2-A4D7921EE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9B5BD-8FC7-1804-2C30-C9B2A11C8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53902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26F8A-7E2A-6E6D-B030-958BEB243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DD5CB-4F43-B04C-931C-18BA49656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C4BB8-D24A-06D1-9A12-00A15208B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94516-E934-A989-50FD-E31013AC9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D9745-0BB0-9DDA-D4F9-955349D0E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2102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A5FD0-9AA6-E46B-9A1F-64451212A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0E289-EDCA-5B9E-992D-A39AB78BB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B185B-E519-5125-22D4-B74D845A5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0BE8AE-81D7-7DF5-EB58-08D4ED337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C8DD3-83FE-697B-8CFC-E00D732FB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EA3B8-98C6-12FA-ED2F-00F75E85F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58332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04F94-E723-3774-D09D-2BF6A904E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61F94-0579-A9FB-98B2-C07414369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60218-2CC2-6C56-39F3-395DAA1F0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3B3FF1-8BA7-8D63-634F-C27807A7C4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A25761-92CD-C5A7-13C7-8CFF93495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CC6AB0-1076-DEB7-D894-528FCF2E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54B301-0321-9301-DB9B-CDD9C94D9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3EC66-0BA1-58BD-359D-60BA9B01F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02657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D35F9-CB1E-6891-3B9F-DD5CD0A2E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946DA6-3763-6622-2DF5-DDDA4F25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FD4652-0EAC-F901-2E73-8AD7906BB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8DC0F8-08EB-4C84-6435-FFE1489B3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112926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1696F5-9A3E-FBD1-7E1D-01C62F79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323221-21D1-26EF-50CD-162B86D90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B761CF-E79A-9A72-275D-19B95F8D1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7011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05568-7204-66EC-0B45-61E5A5733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5BC5C-378F-CE66-F8B1-0FF525F7D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C7BAD8-44F0-30A1-7B32-C84906701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90DE92-DD7B-F3A0-A718-59C22B891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D9E39C-7383-9A34-9A76-64BAE3E9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5BC3F-97D9-7EC3-E20C-505449EC8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5962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8E68F-6DBE-70B6-79CD-A3C706526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48716-D47F-F308-1339-33B7E527B1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A0FAD-C895-4CBD-A634-00D93BC53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459400-EA66-742B-16D0-6B657D19B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F2B5A-C8A9-D0D9-58EB-3DEAE6DB4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AB3CC8-2617-1EA2-77DA-E2CED6137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09054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317168-0F72-6F3D-715D-3E5B834BE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1DE1D-3AFB-27D7-8F16-C011D7C69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873BC-160E-9C61-A3C1-A8A565C84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D30D9D-EF1D-434D-85ED-1C8D929981F7}" type="datetimeFigureOut">
              <a:rPr lang="en-JP" smtClean="0"/>
              <a:t>11/07/2025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498A5-A486-4E32-A0A5-949588EDA3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A432B-EC66-86D6-252B-7E91E5D2B3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7726CE-113A-EF4E-B684-A9290553B487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2973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" descr="メキシコの祭りの飾り付け">
            <a:extLst>
              <a:ext uri="{FF2B5EF4-FFF2-40B4-BE49-F238E27FC236}">
                <a16:creationId xmlns:a16="http://schemas.microsoft.com/office/drawing/2014/main" id="{8263E0D0-2EF4-CCD9-2642-C5C5CCCF755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12249" r="-2" b="3043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9286FD-8F6C-68DD-37FA-9D91E548C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9617" y="1268499"/>
            <a:ext cx="9342328" cy="2900518"/>
          </a:xfrm>
        </p:spPr>
        <p:txBody>
          <a:bodyPr>
            <a:normAutofit fontScale="90000"/>
          </a:bodyPr>
          <a:lstStyle/>
          <a:p>
            <a:r>
              <a:rPr lang="en-US" sz="8000" b="1" i="0" u="none" strike="noStrike">
                <a:solidFill>
                  <a:srgbClr val="FFFFFF"/>
                </a:solidFill>
                <a:effectLst/>
                <a:latin typeface="inherit"/>
              </a:rPr>
              <a:t>Malaysia’s cultural dimensions</a:t>
            </a:r>
            <a:r>
              <a:rPr lang="en-US" b="0" i="0" u="none" strike="noStrike">
                <a:solidFill>
                  <a:srgbClr val="FFFFFF"/>
                </a:solidFill>
                <a:effectLst/>
                <a:latin typeface="inherit"/>
              </a:rPr>
              <a:t> </a:t>
            </a:r>
            <a:br>
              <a:rPr lang="en-US" b="0" i="0" u="none" strike="noStrike">
                <a:effectLst/>
                <a:latin typeface="inherit"/>
              </a:rPr>
            </a:br>
            <a:endParaRPr lang="en-JP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8BE391-D2BF-9BE4-A524-631B44A38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err="1">
                <a:solidFill>
                  <a:srgbClr val="FFFFFF"/>
                </a:solidFill>
              </a:rPr>
              <a:t>Yurina</a:t>
            </a:r>
            <a:r>
              <a:rPr lang="en-US" sz="3200">
                <a:solidFill>
                  <a:srgbClr val="FFFFFF"/>
                </a:solidFill>
              </a:rPr>
              <a:t> Hori, Miyu Honda</a:t>
            </a:r>
          </a:p>
          <a:p>
            <a:r>
              <a:rPr lang="en-US" sz="3200">
                <a:solidFill>
                  <a:srgbClr val="FFFFFF"/>
                </a:solidFill>
              </a:rPr>
              <a:t>Date: October 27</a:t>
            </a:r>
            <a:r>
              <a:rPr lang="en-US" sz="3200" baseline="30000">
                <a:solidFill>
                  <a:srgbClr val="FFFFFF"/>
                </a:solidFill>
              </a:rPr>
              <a:t>th</a:t>
            </a:r>
            <a:endParaRPr lang="en-US" sz="3200">
              <a:solidFill>
                <a:srgbClr val="FFFFFF"/>
              </a:solidFill>
            </a:endParaRPr>
          </a:p>
          <a:p>
            <a:r>
              <a:rPr lang="en-US" sz="3200">
                <a:solidFill>
                  <a:srgbClr val="FFFFFF"/>
                </a:solidFill>
              </a:rPr>
              <a:t>Class: International  Communication </a:t>
            </a:r>
          </a:p>
        </p:txBody>
      </p:sp>
    </p:spTree>
    <p:extLst>
      <p:ext uri="{BB962C8B-B14F-4D97-AF65-F5344CB8AC3E}">
        <p14:creationId xmlns:p14="http://schemas.microsoft.com/office/powerpoint/2010/main" val="2946852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AFEC17-AFA8-3F75-E704-68D39AE62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ja-JP" altLang="en-US" sz="4800" b="1">
                <a:ea typeface="游ゴシック Light"/>
              </a:rPr>
              <a:t>Conclusion</a:t>
            </a:r>
            <a:endParaRPr lang="ja-JP" altLang="en-US" sz="4800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F0F9217-6ECB-6B91-BBF9-2789529E9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182" y="2654107"/>
            <a:ext cx="10117165" cy="34880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ja-JP" altLang="en-US" sz="2000" dirty="0">
                <a:ea typeface="+mn-lt"/>
                <a:cs typeface="+mn-lt"/>
              </a:rPr>
              <a:t>・Key takeways</a:t>
            </a:r>
            <a:endParaRPr lang="ja-JP" altLang="en-US" sz="2000" dirty="0">
              <a:ea typeface="游ゴシック" panose="020B0400000000000000" pitchFamily="34" charset="-128"/>
              <a:cs typeface="+mn-lt"/>
            </a:endParaRPr>
          </a:p>
          <a:p>
            <a:pPr marL="0" indent="0">
              <a:buNone/>
            </a:pPr>
            <a:r>
              <a:rPr lang="ja-JP" sz="2000" dirty="0">
                <a:ea typeface="+mn-lt"/>
                <a:cs typeface="+mn-lt"/>
              </a:rPr>
              <a:t>Malaysia and Japan have many</a:t>
            </a:r>
            <a:r>
              <a:rPr lang="ja-JP" altLang="en-US" sz="2000" dirty="0">
                <a:ea typeface="+mn-lt"/>
                <a:cs typeface="+mn-lt"/>
              </a:rPr>
              <a:t> </a:t>
            </a:r>
            <a:r>
              <a:rPr lang="en-US" altLang="ja-JP" sz="2000" dirty="0">
                <a:ea typeface="+mn-lt"/>
                <a:cs typeface="+mn-lt"/>
              </a:rPr>
              <a:t>com</a:t>
            </a:r>
            <a:r>
              <a:rPr lang="en-US" altLang="en-US" sz="2000" dirty="0">
                <a:ea typeface="+mn-lt"/>
                <a:cs typeface="+mn-lt"/>
              </a:rPr>
              <a:t>mon </a:t>
            </a:r>
            <a:r>
              <a:rPr lang="ja-JP" sz="2000" dirty="0">
                <a:ea typeface="+mn-lt"/>
                <a:cs typeface="+mn-lt"/>
              </a:rPr>
              <a:t>things</a:t>
            </a:r>
            <a:r>
              <a:rPr lang="ja-JP" altLang="en-US" sz="2000" dirty="0">
                <a:ea typeface="+mn-lt"/>
                <a:cs typeface="+mn-lt"/>
              </a:rPr>
              <a:t> </a:t>
            </a:r>
            <a:r>
              <a:rPr lang="en-US" altLang="ja-JP" sz="2000" dirty="0">
                <a:ea typeface="+mn-lt"/>
                <a:cs typeface="+mn-lt"/>
              </a:rPr>
              <a:t>and different things.</a:t>
            </a:r>
            <a:endParaRPr lang="ja-JP" sz="2000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2000" dirty="0">
                <a:ea typeface="+mn-lt"/>
                <a:cs typeface="+mn-lt"/>
              </a:rPr>
              <a:t>・</a:t>
            </a:r>
            <a:r>
              <a:rPr lang="en-US" altLang="en-US" sz="2000" dirty="0">
                <a:ea typeface="+mn-lt"/>
                <a:cs typeface="+mn-lt"/>
              </a:rPr>
              <a:t>Final</a:t>
            </a:r>
            <a:r>
              <a:rPr lang="ja-JP" altLang="en-US" sz="2000" dirty="0">
                <a:ea typeface="+mn-lt"/>
                <a:cs typeface="+mn-lt"/>
              </a:rPr>
              <a:t> </a:t>
            </a:r>
            <a:r>
              <a:rPr lang="en-US" altLang="en-US" sz="2000" dirty="0">
                <a:ea typeface="+mn-lt"/>
                <a:cs typeface="+mn-lt"/>
              </a:rPr>
              <a:t>thoughts</a:t>
            </a:r>
            <a:endParaRPr lang="ja-JP" altLang="en-US" sz="2000" dirty="0">
              <a:ea typeface="游ゴシック"/>
              <a:cs typeface="+mn-lt"/>
            </a:endParaRPr>
          </a:p>
          <a:p>
            <a:pPr marL="0" indent="0">
              <a:buNone/>
            </a:pPr>
            <a:r>
              <a:rPr lang="en-US" altLang="ja-JP" sz="2000" dirty="0">
                <a:ea typeface="+mn-lt"/>
                <a:cs typeface="+mn-lt"/>
              </a:rPr>
              <a:t>Thought </a:t>
            </a:r>
            <a:r>
              <a:rPr lang="en-US" altLang="ja-JP" sz="2000">
                <a:ea typeface="+mn-lt"/>
                <a:cs typeface="+mn-lt"/>
              </a:rPr>
              <a:t>this activity, </a:t>
            </a:r>
            <a:r>
              <a:rPr lang="ja-JP" sz="2000">
                <a:ea typeface="+mn-lt"/>
                <a:cs typeface="+mn-lt"/>
              </a:rPr>
              <a:t>w</a:t>
            </a:r>
            <a:r>
              <a:rPr lang="ja-JP" sz="2000" dirty="0">
                <a:ea typeface="+mn-lt"/>
                <a:cs typeface="+mn-lt"/>
              </a:rPr>
              <a:t>e can connect with others more deeply and work together with respect.</a:t>
            </a:r>
            <a:endParaRPr lang="ja-JP" sz="2000" dirty="0">
              <a:ea typeface="游ゴシック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4472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0CF94-7AF2-B2F1-4743-FA0458FA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029" y="16266"/>
            <a:ext cx="6942011" cy="1699653"/>
          </a:xfrm>
        </p:spPr>
        <p:txBody>
          <a:bodyPr anchor="b">
            <a:normAutofit/>
          </a:bodyPr>
          <a:lstStyle/>
          <a:p>
            <a:r>
              <a:rPr lang="en-US" sz="5400" b="1"/>
              <a:t>Introduction</a:t>
            </a:r>
            <a:r>
              <a:rPr lang="en-US" sz="4800"/>
              <a:t> </a:t>
            </a:r>
            <a:endParaRPr lang="en-JP" sz="4800"/>
          </a:p>
        </p:txBody>
      </p:sp>
      <p:pic>
        <p:nvPicPr>
          <p:cNvPr id="7" name="Graphic 6" descr="Board Room">
            <a:extLst>
              <a:ext uri="{FF2B5EF4-FFF2-40B4-BE49-F238E27FC236}">
                <a16:creationId xmlns:a16="http://schemas.microsoft.com/office/drawing/2014/main" id="{D0BB3E2F-055C-A3B4-DEAC-7BAD0052B2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0880" y="2777904"/>
            <a:ext cx="3431665" cy="343166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49CA3-7CD7-7C29-5F51-05D688C04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753" y="2173061"/>
            <a:ext cx="8654728" cy="352554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b="1" dirty="0"/>
              <a:t>Background of interviewee</a:t>
            </a:r>
            <a:endParaRPr lang="ja-JP" altLang="en-US" sz="2400" b="1" dirty="0">
              <a:ea typeface="游ゴシック" panose="020B0400000000000000" pitchFamily="34" charset="-128"/>
            </a:endParaRPr>
          </a:p>
          <a:p>
            <a:pPr marL="0" indent="0">
              <a:buNone/>
            </a:pPr>
            <a:r>
              <a:rPr lang="en-US" sz="2400" dirty="0"/>
              <a:t>                  She's from Malaysia.</a:t>
            </a:r>
            <a:endParaRPr lang="ja-JP" altLang="en-US" sz="2400" dirty="0">
              <a:ea typeface="游ゴシック" panose="020B0400000000000000" pitchFamily="34" charset="-128"/>
            </a:endParaRPr>
          </a:p>
          <a:p>
            <a:r>
              <a:rPr lang="en-US" sz="2400" b="1" dirty="0"/>
              <a:t>Why we chose this person</a:t>
            </a:r>
          </a:p>
          <a:p>
            <a:pPr marL="0" indent="0">
              <a:buNone/>
            </a:pPr>
            <a:r>
              <a:rPr lang="en-US" sz="2400" dirty="0"/>
              <a:t>                  she stay alone and it was easy to talk with her.</a:t>
            </a:r>
          </a:p>
          <a:p>
            <a:r>
              <a:rPr lang="en-US" sz="2400" b="1" dirty="0"/>
              <a:t>Interview context</a:t>
            </a:r>
            <a:endParaRPr lang="en-US" altLang="ja-JP" sz="2400" b="1" dirty="0">
              <a:ea typeface="游ゴシック" panose="020B0400000000000000" pitchFamily="34" charset="-128"/>
            </a:endParaRPr>
          </a:p>
          <a:p>
            <a:pPr marL="0" indent="0">
              <a:buNone/>
            </a:pPr>
            <a:r>
              <a:rPr lang="en-US" sz="2400" dirty="0"/>
              <a:t>                  We interviewed her at international building in October   </a:t>
            </a:r>
            <a:endParaRPr lang="en-US" altLang="ja-JP" sz="2400" dirty="0">
              <a:ea typeface="游ゴシック"/>
            </a:endParaRPr>
          </a:p>
          <a:p>
            <a:pPr marL="0" indent="0">
              <a:buNone/>
            </a:pPr>
            <a:r>
              <a:rPr lang="en-US" sz="2400" dirty="0"/>
              <a:t>                  27</a:t>
            </a:r>
            <a:r>
              <a:rPr lang="en-US" sz="2400" baseline="30000" dirty="0"/>
              <a:t>th</a:t>
            </a:r>
            <a:r>
              <a:rPr lang="en-US" sz="2400" dirty="0"/>
              <a:t> morning.</a:t>
            </a:r>
            <a:endParaRPr lang="en-US" altLang="ja-JP" sz="2400" dirty="0">
              <a:ea typeface="游ゴシック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21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14C2221-2B8C-494D-9442-F812DF4E8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C5E08-5AA4-A740-E1BB-2CF39B3E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19" y="3426008"/>
            <a:ext cx="3143250" cy="2601119"/>
          </a:xfrm>
        </p:spPr>
        <p:txBody>
          <a:bodyPr anchor="t">
            <a:normAutofit/>
          </a:bodyPr>
          <a:lstStyle/>
          <a:p>
            <a:pPr algn="ctr"/>
            <a:r>
              <a:rPr lang="en-US" sz="4000" b="1"/>
              <a:t>Five Cultural Dimensions </a:t>
            </a:r>
            <a:endParaRPr lang="ja-JP" altLang="en-US" sz="4000" b="1"/>
          </a:p>
        </p:txBody>
      </p:sp>
      <p:pic>
        <p:nvPicPr>
          <p:cNvPr id="7" name="Graphic 6" descr="階層">
            <a:extLst>
              <a:ext uri="{FF2B5EF4-FFF2-40B4-BE49-F238E27FC236}">
                <a16:creationId xmlns:a16="http://schemas.microsoft.com/office/drawing/2014/main" id="{8B56BFC5-014B-4AFD-8DE5-502EC0EBB9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8412" y="2341747"/>
            <a:ext cx="914400" cy="9144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B35374C-71BC-53A3-B0AE-82D8E45AD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2452" y="1292224"/>
            <a:ext cx="7991347" cy="4765676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en-US" b="1" dirty="0"/>
              <a:t>1.Power Distance Index(PDI)</a:t>
            </a:r>
            <a:r>
              <a:rPr lang="en-US" dirty="0"/>
              <a:t>: </a:t>
            </a:r>
            <a:endParaRPr lang="ja-JP" altLang="en-US" dirty="0">
              <a:ea typeface="游ゴシック" panose="020B0400000000000000" pitchFamily="34" charset="-128"/>
            </a:endParaRPr>
          </a:p>
          <a:p>
            <a:pPr marL="0" indent="0">
              <a:buNone/>
            </a:pPr>
            <a:r>
              <a:rPr lang="en-US" dirty="0"/>
              <a:t>   unequal power balance, Hierarchy</a:t>
            </a:r>
            <a:endParaRPr lang="ja-JP" altLang="en-US">
              <a:ea typeface="游ゴシック" panose="020B0400000000000000" pitchFamily="34" charset="-128"/>
            </a:endParaRPr>
          </a:p>
          <a:p>
            <a:r>
              <a:rPr lang="en-US" b="1" dirty="0"/>
              <a:t>2.individualism vs collectivism(IDV)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 more important the individual or the community</a:t>
            </a:r>
          </a:p>
          <a:p>
            <a:r>
              <a:rPr lang="en-US" b="1" dirty="0"/>
              <a:t>3.Masculinity vs Femininity (MAS)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 more important money or happy. / gender roles </a:t>
            </a:r>
            <a:endParaRPr lang="en-US"/>
          </a:p>
          <a:p>
            <a:r>
              <a:rPr lang="en-US" b="1" dirty="0"/>
              <a:t>4.Uncertainty Avoidance Index(UAI)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more prefer change or unchanging</a:t>
            </a:r>
          </a:p>
          <a:p>
            <a:r>
              <a:rPr lang="en-US" b="1" dirty="0"/>
              <a:t>5.Long-Term vs Short-Term Orientation (LTO)</a:t>
            </a:r>
            <a:r>
              <a:rPr lang="en-US" dirty="0"/>
              <a:t>:  　more important future or tradition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670389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EC2941-539B-3237-F562-D8C645D78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 dirty="0"/>
              <a:t>Power distance</a:t>
            </a:r>
            <a:endParaRPr lang="ja-JP" altLang="en-US" sz="4800" b="1" dirty="0"/>
          </a:p>
        </p:txBody>
      </p:sp>
      <p:pic>
        <p:nvPicPr>
          <p:cNvPr id="7" name="図 6" descr="グラフ, ダイアグラム, 棒グラフ&#10;&#10;AI 生成コンテンツは間違っている可能性があります。">
            <a:extLst>
              <a:ext uri="{FF2B5EF4-FFF2-40B4-BE49-F238E27FC236}">
                <a16:creationId xmlns:a16="http://schemas.microsoft.com/office/drawing/2014/main" id="{2DEBEEA6-25C3-B6C1-B47A-E1BB80C546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572" t="16521" r="50063" b="33151"/>
          <a:stretch>
            <a:fillRect/>
          </a:stretch>
        </p:blipFill>
        <p:spPr>
          <a:xfrm>
            <a:off x="7494387" y="3627626"/>
            <a:ext cx="4151112" cy="31285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E8D67-AD51-89DC-AED3-8BFDDE422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sz="2400" b="1" dirty="0">
                <a:solidFill>
                  <a:schemeClr val="tx2">
                    <a:lumMod val="49000"/>
                    <a:lumOff val="51000"/>
                  </a:schemeClr>
                </a:solidFill>
                <a:ea typeface="+mn-lt"/>
                <a:cs typeface="+mn-lt"/>
              </a:rPr>
              <a:t>Hight power distance</a:t>
            </a:r>
            <a:endParaRPr lang="ja-JP" altLang="en-US" sz="2400" b="1">
              <a:solidFill>
                <a:schemeClr val="tx2">
                  <a:lumMod val="49000"/>
                  <a:lumOff val="51000"/>
                </a:schemeClr>
              </a:solidFill>
              <a:ea typeface="游ゴシック"/>
            </a:endParaRPr>
          </a:p>
          <a:p>
            <a:r>
              <a:rPr lang="ja-JP" sz="2400">
                <a:ea typeface="+mn-lt"/>
                <a:cs typeface="+mn-lt"/>
              </a:rPr>
              <a:t>People respect elders and teachers,</a:t>
            </a:r>
            <a:r>
              <a:rPr lang="ja-JP" altLang="en-US" sz="2400">
                <a:ea typeface="+mn-lt"/>
                <a:cs typeface="+mn-lt"/>
              </a:rPr>
              <a:t> </a:t>
            </a:r>
            <a:r>
              <a:rPr lang="en-US" altLang="ja-JP" sz="2400" dirty="0">
                <a:ea typeface="+mn-lt"/>
                <a:cs typeface="+mn-lt"/>
              </a:rPr>
              <a:t>a</a:t>
            </a:r>
            <a:r>
              <a:rPr lang="en-US" altLang="en-US" sz="2400" dirty="0">
                <a:ea typeface="+mn-lt"/>
                <a:cs typeface="+mn-lt"/>
              </a:rPr>
              <a:t>nd</a:t>
            </a:r>
            <a:r>
              <a:rPr lang="ja-JP" sz="2400">
                <a:ea typeface="+mn-lt"/>
                <a:cs typeface="+mn-lt"/>
              </a:rPr>
              <a:t> in </a:t>
            </a:r>
            <a:r>
              <a:rPr lang="en-US" altLang="ja-JP" sz="2400" dirty="0">
                <a:ea typeface="+mn-lt"/>
                <a:cs typeface="+mn-lt"/>
              </a:rPr>
              <a:t>the</a:t>
            </a:r>
            <a:r>
              <a:rPr lang="ja-JP" altLang="en-US" sz="2400">
                <a:ea typeface="+mn-lt"/>
                <a:cs typeface="+mn-lt"/>
              </a:rPr>
              <a:t> </a:t>
            </a:r>
            <a:r>
              <a:rPr lang="ja-JP" sz="2400">
                <a:ea typeface="+mn-lt"/>
                <a:cs typeface="+mn-lt"/>
              </a:rPr>
              <a:t>workplace the relationship between boss and coworker is </a:t>
            </a:r>
            <a:r>
              <a:rPr lang="en-US" altLang="ja-JP" sz="2400" dirty="0">
                <a:ea typeface="+mn-lt"/>
                <a:cs typeface="+mn-lt"/>
              </a:rPr>
              <a:t>un</a:t>
            </a:r>
            <a:r>
              <a:rPr lang="ja-JP" sz="2400" dirty="0">
                <a:ea typeface="+mn-lt"/>
                <a:cs typeface="+mn-lt"/>
              </a:rPr>
              <a:t>equal.</a:t>
            </a:r>
          </a:p>
          <a:p>
            <a:r>
              <a:rPr lang="en-US" altLang="ja-JP" sz="2400" dirty="0">
                <a:ea typeface="游ゴシック"/>
              </a:rPr>
              <a:t>Youngers have to use elders "Mr. Mrs."</a:t>
            </a:r>
          </a:p>
          <a:p>
            <a:r>
              <a:rPr lang="en-US" altLang="ja-JP" sz="2400" dirty="0">
                <a:ea typeface="游ゴシック"/>
              </a:rPr>
              <a:t>Similar to Japanese, but Malaysia has a higher power </a:t>
            </a:r>
          </a:p>
          <a:p>
            <a:pPr marL="0" indent="0">
              <a:buNone/>
            </a:pPr>
            <a:r>
              <a:rPr lang="en-US" altLang="ja-JP" sz="2400" dirty="0">
                <a:ea typeface="游ゴシック"/>
              </a:rPr>
              <a:t>    distance</a:t>
            </a:r>
          </a:p>
          <a:p>
            <a:endParaRPr lang="en-US" altLang="ja-JP" sz="2400">
              <a:ea typeface="游ゴシック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531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0FA1E5-02E5-74E7-0F3B-D1D79E9B5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5400" b="1" dirty="0">
                <a:latin typeface="Aptos"/>
              </a:rPr>
              <a:t>i</a:t>
            </a:r>
            <a:r>
              <a:rPr lang="en-US" sz="4800" b="1" dirty="0">
                <a:latin typeface="Aptos"/>
              </a:rPr>
              <a:t>ndividualism</a:t>
            </a:r>
            <a:r>
              <a:rPr lang="en-US" sz="8800" b="1" dirty="0"/>
              <a:t> </a:t>
            </a:r>
            <a:r>
              <a:rPr lang="en-US" sz="4800" b="1" dirty="0"/>
              <a:t>vs Collectivism</a:t>
            </a:r>
            <a:endParaRPr lang="ja-JP" altLang="en-US" sz="4800" b="1" dirty="0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687B8-8446-754E-A112-9D768ABB1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921" y="2371183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z="2400">
                <a:solidFill>
                  <a:schemeClr val="tx2">
                    <a:lumMod val="49000"/>
                    <a:lumOff val="51000"/>
                  </a:schemeClr>
                </a:solidFill>
                <a:ea typeface="+mn-lt"/>
                <a:cs typeface="+mn-lt"/>
              </a:rPr>
              <a:t>collectivism</a:t>
            </a:r>
          </a:p>
          <a:p>
            <a:r>
              <a:rPr lang="ja-JP" sz="2400">
                <a:ea typeface="+mn-lt"/>
                <a:cs typeface="+mn-lt"/>
              </a:rPr>
              <a:t>It is easy to work in teams.</a:t>
            </a:r>
            <a:r>
              <a:rPr lang="ja-JP" altLang="en-US" sz="2400">
                <a:ea typeface="+mn-lt"/>
                <a:cs typeface="+mn-lt"/>
              </a:rPr>
              <a:t> </a:t>
            </a:r>
            <a:r>
              <a:rPr lang="en-US" altLang="ja-JP" sz="2400" dirty="0">
                <a:ea typeface="+mn-lt"/>
                <a:cs typeface="+mn-lt"/>
              </a:rPr>
              <a:t>T</a:t>
            </a:r>
            <a:r>
              <a:rPr lang="en-US" altLang="en-US" sz="2400" dirty="0">
                <a:ea typeface="+mn-lt"/>
                <a:cs typeface="+mn-lt"/>
              </a:rPr>
              <a:t>hey</a:t>
            </a:r>
            <a:r>
              <a:rPr lang="ja-JP" altLang="en-US" sz="2400">
                <a:ea typeface="+mn-lt"/>
                <a:cs typeface="+mn-lt"/>
              </a:rPr>
              <a:t> </a:t>
            </a:r>
            <a:r>
              <a:rPr lang="ja-JP" sz="2400">
                <a:ea typeface="+mn-lt"/>
                <a:cs typeface="+mn-lt"/>
              </a:rPr>
              <a:t>respect each other's opinions.</a:t>
            </a:r>
            <a:endParaRPr lang="ja-JP" sz="2400"/>
          </a:p>
          <a:p>
            <a:r>
              <a:rPr lang="en-US" altLang="ja-JP" sz="2400" dirty="0">
                <a:ea typeface="游ゴシック"/>
              </a:rPr>
              <a:t>At first, she listen to other's opinions </a:t>
            </a:r>
          </a:p>
          <a:p>
            <a:r>
              <a:rPr lang="en-US" altLang="ja-JP" sz="2400" dirty="0">
                <a:ea typeface="游ゴシック"/>
              </a:rPr>
              <a:t>Similar to Japanese culture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図 15" descr="集団行動イラスト／無料イラストなら「イラストAC」">
            <a:extLst>
              <a:ext uri="{FF2B5EF4-FFF2-40B4-BE49-F238E27FC236}">
                <a16:creationId xmlns:a16="http://schemas.microsoft.com/office/drawing/2014/main" id="{F74D9152-DFD0-86BB-1C93-9E21A3F7C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2101" y="3835065"/>
            <a:ext cx="4154404" cy="2546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62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3F3E8A-0403-E427-19D2-4CEB65E83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/>
              <a:t>Masculinity vs Femininity</a:t>
            </a:r>
            <a:endParaRPr lang="en-JP" sz="48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4035A-946F-E0B8-8741-A8F9826D4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506180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z="2400">
                <a:solidFill>
                  <a:schemeClr val="tx2">
                    <a:lumMod val="49000"/>
                    <a:lumOff val="51000"/>
                  </a:schemeClr>
                </a:solidFill>
                <a:ea typeface="游ゴシック"/>
              </a:rPr>
              <a:t>Equal masculinity and femininity perspective</a:t>
            </a:r>
            <a:endParaRPr lang="ja-JP">
              <a:solidFill>
                <a:schemeClr val="tx2">
                  <a:lumMod val="49000"/>
                  <a:lumOff val="51000"/>
                </a:schemeClr>
              </a:solidFill>
              <a:ea typeface="游ゴシック" panose="020B0400000000000000" pitchFamily="34" charset="-128"/>
            </a:endParaRPr>
          </a:p>
          <a:p>
            <a:r>
              <a:rPr lang="ja-JP" altLang="en-US" sz="2400">
                <a:ea typeface="游ゴシック"/>
              </a:rPr>
              <a:t>Success and be happy</a:t>
            </a:r>
            <a:endParaRPr lang="ja-JP" altLang="en-US" sz="2400" dirty="0">
              <a:ea typeface="游ゴシック"/>
            </a:endParaRPr>
          </a:p>
          <a:p>
            <a:r>
              <a:rPr lang="ja-JP" altLang="en-US" sz="2400">
                <a:latin typeface="Aptos"/>
                <a:ea typeface="游ゴシック"/>
              </a:rPr>
              <a:t>She said success mean have a good life, not only money</a:t>
            </a:r>
            <a:endParaRPr lang="ja-JP" altLang="en-US" sz="2400" dirty="0">
              <a:latin typeface="Aptos"/>
              <a:ea typeface="游ゴシック"/>
            </a:endParaRPr>
          </a:p>
          <a:p>
            <a:r>
              <a:rPr lang="ja-JP" altLang="en-US" sz="2400">
                <a:latin typeface="Aptos"/>
                <a:ea typeface="游ゴシック"/>
              </a:rPr>
              <a:t>Different to Japanese culture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764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4D3715-19D4-8E7C-5BC6-1746DB488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/>
              <a:t>Uncertainty Avoidance</a:t>
            </a:r>
            <a:endParaRPr lang="ja-JP" altLang="en-US" sz="48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FEB5B-C7E3-8474-472C-8B836D7BE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365811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JP" sz="2400">
                <a:solidFill>
                  <a:schemeClr val="tx2">
                    <a:lumMod val="49000"/>
                    <a:lumOff val="51000"/>
                  </a:schemeClr>
                </a:solidFill>
              </a:rPr>
              <a:t>Focus on different perspective</a:t>
            </a:r>
            <a:endParaRPr lang="ja-JP" altLang="en-US" sz="2400">
              <a:solidFill>
                <a:schemeClr val="tx2">
                  <a:lumMod val="49000"/>
                  <a:lumOff val="51000"/>
                </a:schemeClr>
              </a:solidFill>
              <a:ea typeface="游ゴシック"/>
            </a:endParaRPr>
          </a:p>
          <a:p>
            <a:r>
              <a:rPr lang="en-JP" sz="2400" dirty="0"/>
              <a:t>Change thing is better than stay same, but younger generation more flexible to change rather than elder generation</a:t>
            </a:r>
          </a:p>
          <a:p>
            <a:r>
              <a:rPr lang="en-JP" sz="2400" dirty="0"/>
              <a:t>She wants to always learn new things</a:t>
            </a:r>
          </a:p>
          <a:p>
            <a:r>
              <a:rPr lang="en-JP" sz="2400" dirty="0"/>
              <a:t>Different of Japanese culture 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904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A4C5A6-0EE2-5E3E-B7DD-6F901B6A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/>
              <a:t>Long-Term vs Short-Term </a:t>
            </a:r>
            <a:endParaRPr lang="ja-JP" altLang="en-US" sz="48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A43F9-9910-2651-6298-41E67D816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806969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JP" sz="2400">
                <a:solidFill>
                  <a:schemeClr val="tx2">
                    <a:lumMod val="49000"/>
                    <a:lumOff val="51000"/>
                  </a:schemeClr>
                </a:solidFill>
              </a:rPr>
              <a:t>Trend to long-term</a:t>
            </a:r>
            <a:endParaRPr lang="ja-JP" altLang="en-US" sz="2400">
              <a:solidFill>
                <a:schemeClr val="tx2">
                  <a:lumMod val="49000"/>
                  <a:lumOff val="51000"/>
                </a:schemeClr>
              </a:solidFill>
              <a:ea typeface="游ゴシック"/>
            </a:endParaRPr>
          </a:p>
          <a:p>
            <a:r>
              <a:rPr lang="en-JP" sz="2400" dirty="0"/>
              <a:t>She feel Malaysia has very behind country, so it has future mind</a:t>
            </a:r>
          </a:p>
          <a:p>
            <a:r>
              <a:rPr lang="en-JP" sz="2400" dirty="0"/>
              <a:t>She wants get a good job, so she learn in the university</a:t>
            </a:r>
          </a:p>
          <a:p>
            <a:r>
              <a:rPr lang="en-JP" sz="2400" dirty="0"/>
              <a:t>Different of Japanese culture</a:t>
            </a:r>
          </a:p>
          <a:p>
            <a:endParaRPr lang="en-JP" sz="2400"/>
          </a:p>
          <a:p>
            <a:endParaRPr lang="en-JP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85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1F5225-7923-79A1-8FAC-DE417A278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JP" sz="4800" b="1"/>
              <a:t>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AF4A8-9611-75EF-E979-B37202609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499938"/>
            <a:ext cx="5067395" cy="3570354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ja-JP" altLang="en-US" sz="2000" b="1" dirty="0">
                <a:latin typeface="Neue Haas Grotesk Text Pro"/>
                <a:ea typeface="游ゴシック"/>
              </a:rPr>
              <a:t>・What did you learn</a:t>
            </a:r>
            <a:endParaRPr lang="ja-JP" sz="2000" b="1" dirty="0">
              <a:latin typeface="Neue Haas Grotesk Text Pro"/>
              <a:ea typeface="游ゴシック"/>
            </a:endParaRPr>
          </a:p>
          <a:p>
            <a:pPr marL="0" indent="0">
              <a:buNone/>
            </a:pPr>
            <a:r>
              <a:rPr lang="ja-JP" altLang="en-US" sz="2000" dirty="0">
                <a:latin typeface="Neue Haas Grotesk Text Pro"/>
                <a:ea typeface="游ゴシック"/>
              </a:rPr>
              <a:t>  ・We were able to know </a:t>
            </a:r>
            <a:r>
              <a:rPr lang="en-US" sz="2000" dirty="0">
                <a:latin typeface="Neue Haas Grotesk Text Pro"/>
                <a:ea typeface="+mn-lt"/>
                <a:cs typeface="+mn-lt"/>
              </a:rPr>
              <a:t>Malaysia’s</a:t>
            </a:r>
            <a:r>
              <a:rPr lang="en-US" altLang="ja-JP" sz="2000" dirty="0">
                <a:latin typeface="Neue Haas Grotesk Text Pro"/>
                <a:ea typeface="+mn-lt"/>
                <a:cs typeface="+mn-lt"/>
              </a:rPr>
              <a:t>   dimensions.</a:t>
            </a:r>
            <a:endParaRPr lang="en-US" dirty="0"/>
          </a:p>
          <a:p>
            <a:pPr marL="0" indent="0">
              <a:buNone/>
            </a:pPr>
            <a:r>
              <a:rPr lang="en-US" altLang="ja-JP" sz="2000" dirty="0">
                <a:latin typeface="Neue Haas Grotesk Text Pro"/>
                <a:ea typeface="+mn-lt"/>
                <a:cs typeface="+mn-lt"/>
              </a:rPr>
              <a:t>  ・Most thing is different Japan.</a:t>
            </a:r>
            <a:endParaRPr lang="en-US" sz="2000" dirty="0">
              <a:latin typeface="Neue Haas Grotesk Text Pro"/>
            </a:endParaRPr>
          </a:p>
          <a:p>
            <a:pPr marL="0" indent="0">
              <a:buNone/>
            </a:pPr>
            <a:r>
              <a:rPr lang="en-US" altLang="ja-JP" sz="2000" dirty="0">
                <a:latin typeface="Neue Haas Grotesk Text Pro"/>
                <a:ea typeface="+mn-lt"/>
                <a:cs typeface="+mn-lt"/>
              </a:rPr>
              <a:t>  ・There were both similarities and differences between them and each country has its own character.</a:t>
            </a:r>
            <a:endParaRPr lang="en-US" sz="20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DF34DAA-7036-AC1B-DBEC-7BC203B68DBD}"/>
              </a:ext>
            </a:extLst>
          </p:cNvPr>
          <p:cNvSpPr txBox="1"/>
          <p:nvPr/>
        </p:nvSpPr>
        <p:spPr>
          <a:xfrm>
            <a:off x="6695776" y="2983266"/>
            <a:ext cx="4723505" cy="32484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EB3B2E6-1267-F388-7F02-459A6E89514F}"/>
              </a:ext>
            </a:extLst>
          </p:cNvPr>
          <p:cNvSpPr txBox="1"/>
          <p:nvPr/>
        </p:nvSpPr>
        <p:spPr>
          <a:xfrm>
            <a:off x="6385861" y="2986661"/>
            <a:ext cx="4587521" cy="31000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ja-JP" altLang="en-US" sz="2000" b="1" dirty="0">
                <a:latin typeface="Neue Haas Grotesk Text Pro"/>
                <a:ea typeface="Meiryo UI"/>
              </a:rPr>
              <a:t>・</a:t>
            </a:r>
            <a:r>
              <a:rPr lang="en-US" altLang="ja-JP" sz="2000" b="1" dirty="0">
                <a:latin typeface="Neue Haas Grotesk Text Pro"/>
                <a:ea typeface="Meiryo UI"/>
              </a:rPr>
              <a:t>R</a:t>
            </a:r>
            <a:r>
              <a:rPr lang="en-US" altLang="ja-JP" sz="2000" b="1" dirty="0">
                <a:latin typeface="Calisto MT"/>
                <a:ea typeface="Meiryo UI"/>
              </a:rPr>
              <a:t>einforced Our Assumption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ja-JP" sz="2000" dirty="0">
                <a:latin typeface="Calisto MT"/>
                <a:ea typeface="Meiryo UI"/>
              </a:rPr>
              <a:t>  ・Individual opinions differ </a:t>
            </a:r>
            <a:r>
              <a:rPr lang="en-US" altLang="ja-JP" sz="2000" dirty="0">
                <a:ea typeface="Meiryo UI"/>
              </a:rPr>
              <a:t>from 　country‘s cultural dimensions.</a:t>
            </a: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ja-JP" altLang="en-US" sz="2000" b="1" dirty="0">
                <a:ea typeface="Meiryo UI"/>
              </a:rPr>
              <a:t>・</a:t>
            </a:r>
            <a:r>
              <a:rPr lang="en-US" altLang="ja-JP" sz="2000" b="1" dirty="0">
                <a:ea typeface="Meiryo UI"/>
              </a:rPr>
              <a:t>Help our cross-cultural situations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ja-JP" altLang="en-US" sz="2000" dirty="0">
                <a:ea typeface="Meiryo UI"/>
              </a:rPr>
              <a:t>　・</a:t>
            </a:r>
            <a:r>
              <a:rPr lang="en-US" altLang="ja-JP" sz="2000" dirty="0">
                <a:ea typeface="Meiryo UI"/>
              </a:rPr>
              <a:t> We can understand deeply peoples  who different country.</a:t>
            </a: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altLang="ja-JP" sz="2000" dirty="0">
                <a:ea typeface="Meiryo UI"/>
              </a:rPr>
              <a:t>  ・ We can understand people who different country without assumptions </a:t>
            </a:r>
            <a:r>
              <a:rPr lang="ja-JP" altLang="en-US" sz="2000" dirty="0">
                <a:ea typeface="Meiryo UI"/>
              </a:rPr>
              <a:t>　　</a:t>
            </a:r>
            <a:r>
              <a:rPr lang="en-US" altLang="ja-JP" sz="2000" dirty="0">
                <a:ea typeface="Meiryo UI"/>
              </a:rPr>
              <a:t>about country.</a:t>
            </a:r>
            <a:endParaRPr lang="ja-JP" sz="2000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90996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ワイド画面</PresentationFormat>
  <Slides>10</Slides>
  <Notes>0</Notes>
  <HiddenSlides>0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Office Theme</vt:lpstr>
      <vt:lpstr>Malaysia’s cultural dimensions  </vt:lpstr>
      <vt:lpstr>Introduction </vt:lpstr>
      <vt:lpstr>Five Cultural Dimensions </vt:lpstr>
      <vt:lpstr>Power distance</vt:lpstr>
      <vt:lpstr>individualism vs Collectivism</vt:lpstr>
      <vt:lpstr>Masculinity vs Femininity</vt:lpstr>
      <vt:lpstr>Uncertainty Avoidance</vt:lpstr>
      <vt:lpstr>Long-Term vs Short-Term </vt:lpstr>
      <vt:lpstr>Reflection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Malaysia’s cultural dimensions  </dc:title>
  <dc:creator>実夢 本田</dc:creator>
  <cp:lastModifiedBy>実夢 本田</cp:lastModifiedBy>
  <cp:revision>188</cp:revision>
  <dcterms:created xsi:type="dcterms:W3CDTF">2025-10-27T18:01:23Z</dcterms:created>
  <dcterms:modified xsi:type="dcterms:W3CDTF">2025-11-07T21:02:59Z</dcterms:modified>
</cp:coreProperties>
</file>